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70" r:id="rId14"/>
    <p:sldId id="267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7B6CA-C15C-4AA9-BC0D-1D7C275EDC5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3417F61-BDAF-4FE0-9EE9-655E62319BF9}">
      <dgm:prSet/>
      <dgm:spPr/>
      <dgm:t>
        <a:bodyPr/>
        <a:lstStyle/>
        <a:p>
          <a:pPr rtl="0"/>
          <a:r>
            <a:rPr lang="en-GB"/>
            <a:t>What is an abstract noun?</a:t>
          </a:r>
        </a:p>
      </dgm:t>
    </dgm:pt>
    <dgm:pt modelId="{9CF90054-E3AE-48BC-8317-56DFA62917A7}" type="parTrans" cxnId="{C5F8A64D-57DB-4542-9630-6FC6D82CDBA2}">
      <dgm:prSet/>
      <dgm:spPr/>
      <dgm:t>
        <a:bodyPr/>
        <a:lstStyle/>
        <a:p>
          <a:endParaRPr lang="en-GB"/>
        </a:p>
      </dgm:t>
    </dgm:pt>
    <dgm:pt modelId="{C961DD2F-4B4C-4B7C-9EC0-AD62D6A2F30E}" type="sibTrans" cxnId="{C5F8A64D-57DB-4542-9630-6FC6D82CDBA2}">
      <dgm:prSet/>
      <dgm:spPr/>
      <dgm:t>
        <a:bodyPr/>
        <a:lstStyle/>
        <a:p>
          <a:endParaRPr lang="en-GB"/>
        </a:p>
      </dgm:t>
    </dgm:pt>
    <dgm:pt modelId="{3E83BF94-AF04-4EC3-8449-E7CCDEC73C9C}" type="pres">
      <dgm:prSet presAssocID="{0997B6CA-C15C-4AA9-BC0D-1D7C275EDC50}" presName="linear" presStyleCnt="0">
        <dgm:presLayoutVars>
          <dgm:animLvl val="lvl"/>
          <dgm:resizeHandles val="exact"/>
        </dgm:presLayoutVars>
      </dgm:prSet>
      <dgm:spPr/>
    </dgm:pt>
    <dgm:pt modelId="{C94896D9-40BF-4559-A7D3-04CB4402F549}" type="pres">
      <dgm:prSet presAssocID="{53417F61-BDAF-4FE0-9EE9-655E62319BF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FE93C32-D18F-4F35-B203-E01F2F0AF039}" type="presOf" srcId="{53417F61-BDAF-4FE0-9EE9-655E62319BF9}" destId="{C94896D9-40BF-4559-A7D3-04CB4402F549}" srcOrd="0" destOrd="0" presId="urn:microsoft.com/office/officeart/2005/8/layout/vList2"/>
    <dgm:cxn modelId="{C5F8A64D-57DB-4542-9630-6FC6D82CDBA2}" srcId="{0997B6CA-C15C-4AA9-BC0D-1D7C275EDC50}" destId="{53417F61-BDAF-4FE0-9EE9-655E62319BF9}" srcOrd="0" destOrd="0" parTransId="{9CF90054-E3AE-48BC-8317-56DFA62917A7}" sibTransId="{C961DD2F-4B4C-4B7C-9EC0-AD62D6A2F30E}"/>
    <dgm:cxn modelId="{BF008DE9-D980-4FC3-A0E2-469083E738A5}" type="presOf" srcId="{0997B6CA-C15C-4AA9-BC0D-1D7C275EDC50}" destId="{3E83BF94-AF04-4EC3-8449-E7CCDEC73C9C}" srcOrd="0" destOrd="0" presId="urn:microsoft.com/office/officeart/2005/8/layout/vList2"/>
    <dgm:cxn modelId="{C4841720-23FF-48A9-81E7-22D05F2D8B57}" type="presParOf" srcId="{3E83BF94-AF04-4EC3-8449-E7CCDEC73C9C}" destId="{C94896D9-40BF-4559-A7D3-04CB4402F5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C715DF-01C9-4806-96CC-4B306594570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8C4202EC-C3BE-4051-B6C9-3F03EFCD2E91}">
      <dgm:prSet/>
      <dgm:spPr/>
      <dgm:t>
        <a:bodyPr/>
        <a:lstStyle/>
        <a:p>
          <a:pPr rtl="0"/>
          <a:r>
            <a:rPr lang="en-GB"/>
            <a:t>Pride</a:t>
          </a:r>
        </a:p>
      </dgm:t>
    </dgm:pt>
    <dgm:pt modelId="{5913A886-55BA-4A75-A3FB-B419B520345D}" type="parTrans" cxnId="{174C8174-4AEA-4662-91DF-3F85C7EB03D5}">
      <dgm:prSet/>
      <dgm:spPr/>
      <dgm:t>
        <a:bodyPr/>
        <a:lstStyle/>
        <a:p>
          <a:endParaRPr lang="en-GB"/>
        </a:p>
      </dgm:t>
    </dgm:pt>
    <dgm:pt modelId="{473B1134-4398-4E89-AD01-B6F8EB4E05EE}" type="sibTrans" cxnId="{174C8174-4AEA-4662-91DF-3F85C7EB03D5}">
      <dgm:prSet/>
      <dgm:spPr/>
      <dgm:t>
        <a:bodyPr/>
        <a:lstStyle/>
        <a:p>
          <a:endParaRPr lang="en-GB"/>
        </a:p>
      </dgm:t>
    </dgm:pt>
    <dgm:pt modelId="{F8286F0E-2401-4D9E-8FDC-CF76543B2876}">
      <dgm:prSet/>
      <dgm:spPr/>
      <dgm:t>
        <a:bodyPr/>
        <a:lstStyle/>
        <a:p>
          <a:pPr rtl="0"/>
          <a:r>
            <a:rPr lang="en-GB"/>
            <a:t>Despair</a:t>
          </a:r>
        </a:p>
      </dgm:t>
    </dgm:pt>
    <dgm:pt modelId="{A8DED994-50FB-4341-ACBF-CC41694E211C}" type="parTrans" cxnId="{A34C9335-E742-47C9-A0B4-E483922D365B}">
      <dgm:prSet/>
      <dgm:spPr/>
      <dgm:t>
        <a:bodyPr/>
        <a:lstStyle/>
        <a:p>
          <a:endParaRPr lang="en-GB"/>
        </a:p>
      </dgm:t>
    </dgm:pt>
    <dgm:pt modelId="{322BD60A-67AC-41B1-9B4D-374088D624FC}" type="sibTrans" cxnId="{A34C9335-E742-47C9-A0B4-E483922D365B}">
      <dgm:prSet/>
      <dgm:spPr/>
      <dgm:t>
        <a:bodyPr/>
        <a:lstStyle/>
        <a:p>
          <a:endParaRPr lang="en-GB"/>
        </a:p>
      </dgm:t>
    </dgm:pt>
    <dgm:pt modelId="{F7DEFEBC-2439-4A5E-BE70-BFB58F30F598}">
      <dgm:prSet/>
      <dgm:spPr/>
      <dgm:t>
        <a:bodyPr/>
        <a:lstStyle/>
        <a:p>
          <a:pPr rtl="0"/>
          <a:r>
            <a:rPr lang="en-GB"/>
            <a:t>Beauty</a:t>
          </a:r>
        </a:p>
      </dgm:t>
    </dgm:pt>
    <dgm:pt modelId="{445139E3-E0AA-44CB-83F6-CF675059EBB5}" type="parTrans" cxnId="{E96E85A9-CD83-4434-853E-BECA9F576986}">
      <dgm:prSet/>
      <dgm:spPr/>
      <dgm:t>
        <a:bodyPr/>
        <a:lstStyle/>
        <a:p>
          <a:endParaRPr lang="en-GB"/>
        </a:p>
      </dgm:t>
    </dgm:pt>
    <dgm:pt modelId="{0BD8D1E6-5E40-4476-A927-03F49226F25E}" type="sibTrans" cxnId="{E96E85A9-CD83-4434-853E-BECA9F576986}">
      <dgm:prSet/>
      <dgm:spPr/>
      <dgm:t>
        <a:bodyPr/>
        <a:lstStyle/>
        <a:p>
          <a:endParaRPr lang="en-GB"/>
        </a:p>
      </dgm:t>
    </dgm:pt>
    <dgm:pt modelId="{EB06ACE6-7F52-4D33-B226-1A17BA383FCA}">
      <dgm:prSet/>
      <dgm:spPr/>
      <dgm:t>
        <a:bodyPr/>
        <a:lstStyle/>
        <a:p>
          <a:pPr rtl="0"/>
          <a:r>
            <a:rPr lang="en-GB"/>
            <a:t>Hope</a:t>
          </a:r>
        </a:p>
      </dgm:t>
    </dgm:pt>
    <dgm:pt modelId="{B982C265-1146-4F4E-9DA2-D72F027D8544}" type="parTrans" cxnId="{C29153BB-B298-48CA-9E48-B2A46694B75F}">
      <dgm:prSet/>
      <dgm:spPr/>
      <dgm:t>
        <a:bodyPr/>
        <a:lstStyle/>
        <a:p>
          <a:endParaRPr lang="en-GB"/>
        </a:p>
      </dgm:t>
    </dgm:pt>
    <dgm:pt modelId="{C6E4738D-D043-45B1-BF5D-8A0C79551ABD}" type="sibTrans" cxnId="{C29153BB-B298-48CA-9E48-B2A46694B75F}">
      <dgm:prSet/>
      <dgm:spPr/>
      <dgm:t>
        <a:bodyPr/>
        <a:lstStyle/>
        <a:p>
          <a:endParaRPr lang="en-GB"/>
        </a:p>
      </dgm:t>
    </dgm:pt>
    <dgm:pt modelId="{A5A01F59-4790-46B0-B317-6408F5408CFB}">
      <dgm:prSet/>
      <dgm:spPr/>
      <dgm:t>
        <a:bodyPr/>
        <a:lstStyle/>
        <a:p>
          <a:pPr rtl="0"/>
          <a:r>
            <a:rPr lang="en-GB"/>
            <a:t>Misery</a:t>
          </a:r>
        </a:p>
      </dgm:t>
    </dgm:pt>
    <dgm:pt modelId="{A0F6D822-90A8-4060-B9F7-51B0AF2B8FA5}" type="parTrans" cxnId="{D36F69B4-3CD4-4FF7-9304-6576A2D25563}">
      <dgm:prSet/>
      <dgm:spPr/>
      <dgm:t>
        <a:bodyPr/>
        <a:lstStyle/>
        <a:p>
          <a:endParaRPr lang="en-GB"/>
        </a:p>
      </dgm:t>
    </dgm:pt>
    <dgm:pt modelId="{84FE39CB-6CFD-47D2-88DE-74382563BBDC}" type="sibTrans" cxnId="{D36F69B4-3CD4-4FF7-9304-6576A2D25563}">
      <dgm:prSet/>
      <dgm:spPr/>
      <dgm:t>
        <a:bodyPr/>
        <a:lstStyle/>
        <a:p>
          <a:endParaRPr lang="en-GB"/>
        </a:p>
      </dgm:t>
    </dgm:pt>
    <dgm:pt modelId="{E753B0C4-7412-4E80-A024-BD3160994845}">
      <dgm:prSet/>
      <dgm:spPr/>
      <dgm:t>
        <a:bodyPr/>
        <a:lstStyle/>
        <a:p>
          <a:pPr rtl="0"/>
          <a:r>
            <a:rPr lang="en-GB"/>
            <a:t>Truth</a:t>
          </a:r>
        </a:p>
      </dgm:t>
    </dgm:pt>
    <dgm:pt modelId="{4B098EE0-76C6-4A3A-8FF1-116CB0944ABC}" type="parTrans" cxnId="{21C38416-CE83-4CB0-B4B5-9A4A323A72A7}">
      <dgm:prSet/>
      <dgm:spPr/>
      <dgm:t>
        <a:bodyPr/>
        <a:lstStyle/>
        <a:p>
          <a:endParaRPr lang="en-GB"/>
        </a:p>
      </dgm:t>
    </dgm:pt>
    <dgm:pt modelId="{7A84A66B-FAA6-4B06-A797-205C3E6866DF}" type="sibTrans" cxnId="{21C38416-CE83-4CB0-B4B5-9A4A323A72A7}">
      <dgm:prSet/>
      <dgm:spPr/>
      <dgm:t>
        <a:bodyPr/>
        <a:lstStyle/>
        <a:p>
          <a:endParaRPr lang="en-GB"/>
        </a:p>
      </dgm:t>
    </dgm:pt>
    <dgm:pt modelId="{156480DA-CC2B-402D-8931-0F1F6AB3C773}">
      <dgm:prSet/>
      <dgm:spPr/>
      <dgm:t>
        <a:bodyPr/>
        <a:lstStyle/>
        <a:p>
          <a:pPr rtl="0"/>
          <a:r>
            <a:rPr lang="en-GB"/>
            <a:t>Information</a:t>
          </a:r>
        </a:p>
      </dgm:t>
    </dgm:pt>
    <dgm:pt modelId="{AD4E0481-E8D6-4090-B93A-754DEB2B8C10}" type="parTrans" cxnId="{89000AAE-CA8C-4586-B843-8A13D88CA061}">
      <dgm:prSet/>
      <dgm:spPr/>
      <dgm:t>
        <a:bodyPr/>
        <a:lstStyle/>
        <a:p>
          <a:endParaRPr lang="en-GB"/>
        </a:p>
      </dgm:t>
    </dgm:pt>
    <dgm:pt modelId="{F94718BF-95B6-416E-8ADA-7CB22F302D46}" type="sibTrans" cxnId="{89000AAE-CA8C-4586-B843-8A13D88CA061}">
      <dgm:prSet/>
      <dgm:spPr/>
      <dgm:t>
        <a:bodyPr/>
        <a:lstStyle/>
        <a:p>
          <a:endParaRPr lang="en-GB"/>
        </a:p>
      </dgm:t>
    </dgm:pt>
    <dgm:pt modelId="{ECD6C921-3197-430F-B0BE-5822A7264EB2}">
      <dgm:prSet/>
      <dgm:spPr/>
      <dgm:t>
        <a:bodyPr/>
        <a:lstStyle/>
        <a:p>
          <a:pPr rtl="0"/>
          <a:r>
            <a:rPr lang="en-GB"/>
            <a:t>Relaxation</a:t>
          </a:r>
        </a:p>
      </dgm:t>
    </dgm:pt>
    <dgm:pt modelId="{502A7EBC-0FD0-4BB8-9517-49190B52E153}" type="parTrans" cxnId="{0A79995C-2BB9-497C-B429-994D48C6786B}">
      <dgm:prSet/>
      <dgm:spPr/>
      <dgm:t>
        <a:bodyPr/>
        <a:lstStyle/>
        <a:p>
          <a:endParaRPr lang="en-GB"/>
        </a:p>
      </dgm:t>
    </dgm:pt>
    <dgm:pt modelId="{74FE0B1F-B6A7-4C3F-8EEA-C13156DA6C3F}" type="sibTrans" cxnId="{0A79995C-2BB9-497C-B429-994D48C6786B}">
      <dgm:prSet/>
      <dgm:spPr/>
      <dgm:t>
        <a:bodyPr/>
        <a:lstStyle/>
        <a:p>
          <a:endParaRPr lang="en-GB"/>
        </a:p>
      </dgm:t>
    </dgm:pt>
    <dgm:pt modelId="{ACE97D71-D028-4072-99C2-BF9482A28278}">
      <dgm:prSet/>
      <dgm:spPr/>
      <dgm:t>
        <a:bodyPr/>
        <a:lstStyle/>
        <a:p>
          <a:pPr rtl="0"/>
          <a:r>
            <a:rPr lang="en-GB"/>
            <a:t>Education</a:t>
          </a:r>
        </a:p>
      </dgm:t>
    </dgm:pt>
    <dgm:pt modelId="{B591B172-76CA-42E7-B4CF-DB581262B416}" type="parTrans" cxnId="{192996E4-872F-46A0-A2EA-6B147B1E87BB}">
      <dgm:prSet/>
      <dgm:spPr/>
      <dgm:t>
        <a:bodyPr/>
        <a:lstStyle/>
        <a:p>
          <a:endParaRPr lang="en-GB"/>
        </a:p>
      </dgm:t>
    </dgm:pt>
    <dgm:pt modelId="{01A7D406-462B-4BB1-B3C8-938CD3774FC5}" type="sibTrans" cxnId="{192996E4-872F-46A0-A2EA-6B147B1E87BB}">
      <dgm:prSet/>
      <dgm:spPr/>
      <dgm:t>
        <a:bodyPr/>
        <a:lstStyle/>
        <a:p>
          <a:endParaRPr lang="en-GB"/>
        </a:p>
      </dgm:t>
    </dgm:pt>
    <dgm:pt modelId="{333923B9-17CB-4FFB-B1E8-1B36CA174DB2}">
      <dgm:prSet/>
      <dgm:spPr/>
      <dgm:t>
        <a:bodyPr/>
        <a:lstStyle/>
        <a:p>
          <a:pPr rtl="0"/>
          <a:r>
            <a:rPr lang="en-GB"/>
            <a:t>Pain </a:t>
          </a:r>
        </a:p>
      </dgm:t>
    </dgm:pt>
    <dgm:pt modelId="{3A7A8E04-699D-4576-BE17-D6DEDDC6A1B0}" type="parTrans" cxnId="{A6DB3C8A-B4E2-42D2-9B85-B6CF90A2375E}">
      <dgm:prSet/>
      <dgm:spPr/>
      <dgm:t>
        <a:bodyPr/>
        <a:lstStyle/>
        <a:p>
          <a:endParaRPr lang="en-GB"/>
        </a:p>
      </dgm:t>
    </dgm:pt>
    <dgm:pt modelId="{E2E18B6F-758A-4F03-B533-1556F943C08E}" type="sibTrans" cxnId="{A6DB3C8A-B4E2-42D2-9B85-B6CF90A2375E}">
      <dgm:prSet/>
      <dgm:spPr/>
      <dgm:t>
        <a:bodyPr/>
        <a:lstStyle/>
        <a:p>
          <a:endParaRPr lang="en-GB"/>
        </a:p>
      </dgm:t>
    </dgm:pt>
    <dgm:pt modelId="{1326B2E7-4F04-4551-9E04-0C2FB9F95312}" type="pres">
      <dgm:prSet presAssocID="{43C715DF-01C9-4806-96CC-4B3065945709}" presName="diagram" presStyleCnt="0">
        <dgm:presLayoutVars>
          <dgm:dir/>
          <dgm:resizeHandles val="exact"/>
        </dgm:presLayoutVars>
      </dgm:prSet>
      <dgm:spPr/>
    </dgm:pt>
    <dgm:pt modelId="{52A93C3B-2664-4F83-8690-CBFFBD95F113}" type="pres">
      <dgm:prSet presAssocID="{8C4202EC-C3BE-4051-B6C9-3F03EFCD2E91}" presName="node" presStyleLbl="node1" presStyleIdx="0" presStyleCnt="10">
        <dgm:presLayoutVars>
          <dgm:bulletEnabled val="1"/>
        </dgm:presLayoutVars>
      </dgm:prSet>
      <dgm:spPr/>
    </dgm:pt>
    <dgm:pt modelId="{C2EEEF70-3118-47EB-98CB-3F14B243238E}" type="pres">
      <dgm:prSet presAssocID="{473B1134-4398-4E89-AD01-B6F8EB4E05EE}" presName="sibTrans" presStyleCnt="0"/>
      <dgm:spPr/>
    </dgm:pt>
    <dgm:pt modelId="{EA292C18-BDC1-410D-AC6F-C7F0886D041C}" type="pres">
      <dgm:prSet presAssocID="{F8286F0E-2401-4D9E-8FDC-CF76543B2876}" presName="node" presStyleLbl="node1" presStyleIdx="1" presStyleCnt="10">
        <dgm:presLayoutVars>
          <dgm:bulletEnabled val="1"/>
        </dgm:presLayoutVars>
      </dgm:prSet>
      <dgm:spPr/>
    </dgm:pt>
    <dgm:pt modelId="{C433AB1E-6A38-453C-8C41-DAF96E74B6EB}" type="pres">
      <dgm:prSet presAssocID="{322BD60A-67AC-41B1-9B4D-374088D624FC}" presName="sibTrans" presStyleCnt="0"/>
      <dgm:spPr/>
    </dgm:pt>
    <dgm:pt modelId="{66A1AFE7-1E32-4B14-AD3A-FEF7D14D9CB3}" type="pres">
      <dgm:prSet presAssocID="{F7DEFEBC-2439-4A5E-BE70-BFB58F30F598}" presName="node" presStyleLbl="node1" presStyleIdx="2" presStyleCnt="10">
        <dgm:presLayoutVars>
          <dgm:bulletEnabled val="1"/>
        </dgm:presLayoutVars>
      </dgm:prSet>
      <dgm:spPr/>
    </dgm:pt>
    <dgm:pt modelId="{7F237E3C-004A-4630-9D8F-619581405308}" type="pres">
      <dgm:prSet presAssocID="{0BD8D1E6-5E40-4476-A927-03F49226F25E}" presName="sibTrans" presStyleCnt="0"/>
      <dgm:spPr/>
    </dgm:pt>
    <dgm:pt modelId="{EEE76CB5-8E9E-4459-A3C0-3B0EFAFF04CC}" type="pres">
      <dgm:prSet presAssocID="{EB06ACE6-7F52-4D33-B226-1A17BA383FCA}" presName="node" presStyleLbl="node1" presStyleIdx="3" presStyleCnt="10">
        <dgm:presLayoutVars>
          <dgm:bulletEnabled val="1"/>
        </dgm:presLayoutVars>
      </dgm:prSet>
      <dgm:spPr/>
    </dgm:pt>
    <dgm:pt modelId="{CAA69D06-3D0C-4B87-9330-A9C91D1EAA60}" type="pres">
      <dgm:prSet presAssocID="{C6E4738D-D043-45B1-BF5D-8A0C79551ABD}" presName="sibTrans" presStyleCnt="0"/>
      <dgm:spPr/>
    </dgm:pt>
    <dgm:pt modelId="{E0867F72-DD95-4EE2-A2E5-E976534ED474}" type="pres">
      <dgm:prSet presAssocID="{A5A01F59-4790-46B0-B317-6408F5408CFB}" presName="node" presStyleLbl="node1" presStyleIdx="4" presStyleCnt="10">
        <dgm:presLayoutVars>
          <dgm:bulletEnabled val="1"/>
        </dgm:presLayoutVars>
      </dgm:prSet>
      <dgm:spPr/>
    </dgm:pt>
    <dgm:pt modelId="{ABE27568-C6F4-478B-8861-A97158D889FA}" type="pres">
      <dgm:prSet presAssocID="{84FE39CB-6CFD-47D2-88DE-74382563BBDC}" presName="sibTrans" presStyleCnt="0"/>
      <dgm:spPr/>
    </dgm:pt>
    <dgm:pt modelId="{C7961953-4793-472C-882E-A5FCBBB1F95D}" type="pres">
      <dgm:prSet presAssocID="{E753B0C4-7412-4E80-A024-BD3160994845}" presName="node" presStyleLbl="node1" presStyleIdx="5" presStyleCnt="10">
        <dgm:presLayoutVars>
          <dgm:bulletEnabled val="1"/>
        </dgm:presLayoutVars>
      </dgm:prSet>
      <dgm:spPr/>
    </dgm:pt>
    <dgm:pt modelId="{0F1A76EA-7572-4908-A3EB-ED38DDD3F222}" type="pres">
      <dgm:prSet presAssocID="{7A84A66B-FAA6-4B06-A797-205C3E6866DF}" presName="sibTrans" presStyleCnt="0"/>
      <dgm:spPr/>
    </dgm:pt>
    <dgm:pt modelId="{B8B20F80-539E-4DCC-9481-F1FF81F5391D}" type="pres">
      <dgm:prSet presAssocID="{156480DA-CC2B-402D-8931-0F1F6AB3C773}" presName="node" presStyleLbl="node1" presStyleIdx="6" presStyleCnt="10">
        <dgm:presLayoutVars>
          <dgm:bulletEnabled val="1"/>
        </dgm:presLayoutVars>
      </dgm:prSet>
      <dgm:spPr/>
    </dgm:pt>
    <dgm:pt modelId="{D52F8C88-85A0-433C-9870-2CCE8D1D3B57}" type="pres">
      <dgm:prSet presAssocID="{F94718BF-95B6-416E-8ADA-7CB22F302D46}" presName="sibTrans" presStyleCnt="0"/>
      <dgm:spPr/>
    </dgm:pt>
    <dgm:pt modelId="{383430F4-853A-4D7D-B5B1-8D590592983E}" type="pres">
      <dgm:prSet presAssocID="{ECD6C921-3197-430F-B0BE-5822A7264EB2}" presName="node" presStyleLbl="node1" presStyleIdx="7" presStyleCnt="10">
        <dgm:presLayoutVars>
          <dgm:bulletEnabled val="1"/>
        </dgm:presLayoutVars>
      </dgm:prSet>
      <dgm:spPr/>
    </dgm:pt>
    <dgm:pt modelId="{22B56FF5-566C-44EC-A596-AC52BA93C0F8}" type="pres">
      <dgm:prSet presAssocID="{74FE0B1F-B6A7-4C3F-8EEA-C13156DA6C3F}" presName="sibTrans" presStyleCnt="0"/>
      <dgm:spPr/>
    </dgm:pt>
    <dgm:pt modelId="{0665C42E-1B6F-486E-97BA-B0DE00748388}" type="pres">
      <dgm:prSet presAssocID="{ACE97D71-D028-4072-99C2-BF9482A28278}" presName="node" presStyleLbl="node1" presStyleIdx="8" presStyleCnt="10">
        <dgm:presLayoutVars>
          <dgm:bulletEnabled val="1"/>
        </dgm:presLayoutVars>
      </dgm:prSet>
      <dgm:spPr/>
    </dgm:pt>
    <dgm:pt modelId="{10B280EE-DAA5-49EE-B001-29FD31FF2B82}" type="pres">
      <dgm:prSet presAssocID="{01A7D406-462B-4BB1-B3C8-938CD3774FC5}" presName="sibTrans" presStyleCnt="0"/>
      <dgm:spPr/>
    </dgm:pt>
    <dgm:pt modelId="{7CD99904-EB22-4DC6-A2A1-04C657244FF5}" type="pres">
      <dgm:prSet presAssocID="{333923B9-17CB-4FFB-B1E8-1B36CA174DB2}" presName="node" presStyleLbl="node1" presStyleIdx="9" presStyleCnt="10">
        <dgm:presLayoutVars>
          <dgm:bulletEnabled val="1"/>
        </dgm:presLayoutVars>
      </dgm:prSet>
      <dgm:spPr/>
    </dgm:pt>
  </dgm:ptLst>
  <dgm:cxnLst>
    <dgm:cxn modelId="{21C38416-CE83-4CB0-B4B5-9A4A323A72A7}" srcId="{43C715DF-01C9-4806-96CC-4B3065945709}" destId="{E753B0C4-7412-4E80-A024-BD3160994845}" srcOrd="5" destOrd="0" parTransId="{4B098EE0-76C6-4A3A-8FF1-116CB0944ABC}" sibTransId="{7A84A66B-FAA6-4B06-A797-205C3E6866DF}"/>
    <dgm:cxn modelId="{622CCB1A-9596-4054-B377-FEB19343DA36}" type="presOf" srcId="{EB06ACE6-7F52-4D33-B226-1A17BA383FCA}" destId="{EEE76CB5-8E9E-4459-A3C0-3B0EFAFF04CC}" srcOrd="0" destOrd="0" presId="urn:microsoft.com/office/officeart/2005/8/layout/default"/>
    <dgm:cxn modelId="{9DD8002C-FA9C-4EC9-8F68-63D8099F63E5}" type="presOf" srcId="{ECD6C921-3197-430F-B0BE-5822A7264EB2}" destId="{383430F4-853A-4D7D-B5B1-8D590592983E}" srcOrd="0" destOrd="0" presId="urn:microsoft.com/office/officeart/2005/8/layout/default"/>
    <dgm:cxn modelId="{A34C9335-E742-47C9-A0B4-E483922D365B}" srcId="{43C715DF-01C9-4806-96CC-4B3065945709}" destId="{F8286F0E-2401-4D9E-8FDC-CF76543B2876}" srcOrd="1" destOrd="0" parTransId="{A8DED994-50FB-4341-ACBF-CC41694E211C}" sibTransId="{322BD60A-67AC-41B1-9B4D-374088D624FC}"/>
    <dgm:cxn modelId="{0A79995C-2BB9-497C-B429-994D48C6786B}" srcId="{43C715DF-01C9-4806-96CC-4B3065945709}" destId="{ECD6C921-3197-430F-B0BE-5822A7264EB2}" srcOrd="7" destOrd="0" parTransId="{502A7EBC-0FD0-4BB8-9517-49190B52E153}" sibTransId="{74FE0B1F-B6A7-4C3F-8EEA-C13156DA6C3F}"/>
    <dgm:cxn modelId="{C4416567-1923-461E-A420-102F5F2A06A3}" type="presOf" srcId="{8C4202EC-C3BE-4051-B6C9-3F03EFCD2E91}" destId="{52A93C3B-2664-4F83-8690-CBFFBD95F113}" srcOrd="0" destOrd="0" presId="urn:microsoft.com/office/officeart/2005/8/layout/default"/>
    <dgm:cxn modelId="{174C8174-4AEA-4662-91DF-3F85C7EB03D5}" srcId="{43C715DF-01C9-4806-96CC-4B3065945709}" destId="{8C4202EC-C3BE-4051-B6C9-3F03EFCD2E91}" srcOrd="0" destOrd="0" parTransId="{5913A886-55BA-4A75-A3FB-B419B520345D}" sibTransId="{473B1134-4398-4E89-AD01-B6F8EB4E05EE}"/>
    <dgm:cxn modelId="{B2FD5755-CC76-488C-98D5-35FE7EC13F88}" type="presOf" srcId="{ACE97D71-D028-4072-99C2-BF9482A28278}" destId="{0665C42E-1B6F-486E-97BA-B0DE00748388}" srcOrd="0" destOrd="0" presId="urn:microsoft.com/office/officeart/2005/8/layout/default"/>
    <dgm:cxn modelId="{F047177E-CBA5-4D4A-B24D-FF1C5793F0D8}" type="presOf" srcId="{156480DA-CC2B-402D-8931-0F1F6AB3C773}" destId="{B8B20F80-539E-4DCC-9481-F1FF81F5391D}" srcOrd="0" destOrd="0" presId="urn:microsoft.com/office/officeart/2005/8/layout/default"/>
    <dgm:cxn modelId="{C39A1889-2708-4165-AA8C-5F3DBEB23EDA}" type="presOf" srcId="{333923B9-17CB-4FFB-B1E8-1B36CA174DB2}" destId="{7CD99904-EB22-4DC6-A2A1-04C657244FF5}" srcOrd="0" destOrd="0" presId="urn:microsoft.com/office/officeart/2005/8/layout/default"/>
    <dgm:cxn modelId="{A6DB3C8A-B4E2-42D2-9B85-B6CF90A2375E}" srcId="{43C715DF-01C9-4806-96CC-4B3065945709}" destId="{333923B9-17CB-4FFB-B1E8-1B36CA174DB2}" srcOrd="9" destOrd="0" parTransId="{3A7A8E04-699D-4576-BE17-D6DEDDC6A1B0}" sibTransId="{E2E18B6F-758A-4F03-B533-1556F943C08E}"/>
    <dgm:cxn modelId="{11624E9C-E12C-4D82-BF88-0FAFA75314D3}" type="presOf" srcId="{F8286F0E-2401-4D9E-8FDC-CF76543B2876}" destId="{EA292C18-BDC1-410D-AC6F-C7F0886D041C}" srcOrd="0" destOrd="0" presId="urn:microsoft.com/office/officeart/2005/8/layout/default"/>
    <dgm:cxn modelId="{E96E85A9-CD83-4434-853E-BECA9F576986}" srcId="{43C715DF-01C9-4806-96CC-4B3065945709}" destId="{F7DEFEBC-2439-4A5E-BE70-BFB58F30F598}" srcOrd="2" destOrd="0" parTransId="{445139E3-E0AA-44CB-83F6-CF675059EBB5}" sibTransId="{0BD8D1E6-5E40-4476-A927-03F49226F25E}"/>
    <dgm:cxn modelId="{89000AAE-CA8C-4586-B843-8A13D88CA061}" srcId="{43C715DF-01C9-4806-96CC-4B3065945709}" destId="{156480DA-CC2B-402D-8931-0F1F6AB3C773}" srcOrd="6" destOrd="0" parTransId="{AD4E0481-E8D6-4090-B93A-754DEB2B8C10}" sibTransId="{F94718BF-95B6-416E-8ADA-7CB22F302D46}"/>
    <dgm:cxn modelId="{D36F69B4-3CD4-4FF7-9304-6576A2D25563}" srcId="{43C715DF-01C9-4806-96CC-4B3065945709}" destId="{A5A01F59-4790-46B0-B317-6408F5408CFB}" srcOrd="4" destOrd="0" parTransId="{A0F6D822-90A8-4060-B9F7-51B0AF2B8FA5}" sibTransId="{84FE39CB-6CFD-47D2-88DE-74382563BBDC}"/>
    <dgm:cxn modelId="{4E0FACB6-0CA1-4125-AB68-EBDDD98D7F53}" type="presOf" srcId="{F7DEFEBC-2439-4A5E-BE70-BFB58F30F598}" destId="{66A1AFE7-1E32-4B14-AD3A-FEF7D14D9CB3}" srcOrd="0" destOrd="0" presId="urn:microsoft.com/office/officeart/2005/8/layout/default"/>
    <dgm:cxn modelId="{C29153BB-B298-48CA-9E48-B2A46694B75F}" srcId="{43C715DF-01C9-4806-96CC-4B3065945709}" destId="{EB06ACE6-7F52-4D33-B226-1A17BA383FCA}" srcOrd="3" destOrd="0" parTransId="{B982C265-1146-4F4E-9DA2-D72F027D8544}" sibTransId="{C6E4738D-D043-45B1-BF5D-8A0C79551ABD}"/>
    <dgm:cxn modelId="{5A6BEBBB-E6F5-4493-AB47-ADF791358AAD}" type="presOf" srcId="{A5A01F59-4790-46B0-B317-6408F5408CFB}" destId="{E0867F72-DD95-4EE2-A2E5-E976534ED474}" srcOrd="0" destOrd="0" presId="urn:microsoft.com/office/officeart/2005/8/layout/default"/>
    <dgm:cxn modelId="{192996E4-872F-46A0-A2EA-6B147B1E87BB}" srcId="{43C715DF-01C9-4806-96CC-4B3065945709}" destId="{ACE97D71-D028-4072-99C2-BF9482A28278}" srcOrd="8" destOrd="0" parTransId="{B591B172-76CA-42E7-B4CF-DB581262B416}" sibTransId="{01A7D406-462B-4BB1-B3C8-938CD3774FC5}"/>
    <dgm:cxn modelId="{0AEE02ED-71B8-4D25-869C-380BBC552D07}" type="presOf" srcId="{E753B0C4-7412-4E80-A024-BD3160994845}" destId="{C7961953-4793-472C-882E-A5FCBBB1F95D}" srcOrd="0" destOrd="0" presId="urn:microsoft.com/office/officeart/2005/8/layout/default"/>
    <dgm:cxn modelId="{77621BF8-CC3E-473F-B919-34C5EF24B931}" type="presOf" srcId="{43C715DF-01C9-4806-96CC-4B3065945709}" destId="{1326B2E7-4F04-4551-9E04-0C2FB9F95312}" srcOrd="0" destOrd="0" presId="urn:microsoft.com/office/officeart/2005/8/layout/default"/>
    <dgm:cxn modelId="{4CA266FF-0024-4BEC-9766-4CE18F565B57}" type="presParOf" srcId="{1326B2E7-4F04-4551-9E04-0C2FB9F95312}" destId="{52A93C3B-2664-4F83-8690-CBFFBD95F113}" srcOrd="0" destOrd="0" presId="urn:microsoft.com/office/officeart/2005/8/layout/default"/>
    <dgm:cxn modelId="{5730168F-C0D8-4A3F-87E6-C7804BB0CE79}" type="presParOf" srcId="{1326B2E7-4F04-4551-9E04-0C2FB9F95312}" destId="{C2EEEF70-3118-47EB-98CB-3F14B243238E}" srcOrd="1" destOrd="0" presId="urn:microsoft.com/office/officeart/2005/8/layout/default"/>
    <dgm:cxn modelId="{CB68B54B-814A-4051-9545-F1AC72D3BF65}" type="presParOf" srcId="{1326B2E7-4F04-4551-9E04-0C2FB9F95312}" destId="{EA292C18-BDC1-410D-AC6F-C7F0886D041C}" srcOrd="2" destOrd="0" presId="urn:microsoft.com/office/officeart/2005/8/layout/default"/>
    <dgm:cxn modelId="{08108534-2D91-4B4C-98E6-6DE147B054A1}" type="presParOf" srcId="{1326B2E7-4F04-4551-9E04-0C2FB9F95312}" destId="{C433AB1E-6A38-453C-8C41-DAF96E74B6EB}" srcOrd="3" destOrd="0" presId="urn:microsoft.com/office/officeart/2005/8/layout/default"/>
    <dgm:cxn modelId="{8C270E92-688D-47E2-A486-212D9E0AE7E6}" type="presParOf" srcId="{1326B2E7-4F04-4551-9E04-0C2FB9F95312}" destId="{66A1AFE7-1E32-4B14-AD3A-FEF7D14D9CB3}" srcOrd="4" destOrd="0" presId="urn:microsoft.com/office/officeart/2005/8/layout/default"/>
    <dgm:cxn modelId="{626DE344-2EF0-4C6E-974E-08BB98B1AA98}" type="presParOf" srcId="{1326B2E7-4F04-4551-9E04-0C2FB9F95312}" destId="{7F237E3C-004A-4630-9D8F-619581405308}" srcOrd="5" destOrd="0" presId="urn:microsoft.com/office/officeart/2005/8/layout/default"/>
    <dgm:cxn modelId="{1D34D716-4A90-4218-A867-A8CDE955D0CF}" type="presParOf" srcId="{1326B2E7-4F04-4551-9E04-0C2FB9F95312}" destId="{EEE76CB5-8E9E-4459-A3C0-3B0EFAFF04CC}" srcOrd="6" destOrd="0" presId="urn:microsoft.com/office/officeart/2005/8/layout/default"/>
    <dgm:cxn modelId="{2A3AF760-C59A-48DD-B5AF-835A8E3C56C1}" type="presParOf" srcId="{1326B2E7-4F04-4551-9E04-0C2FB9F95312}" destId="{CAA69D06-3D0C-4B87-9330-A9C91D1EAA60}" srcOrd="7" destOrd="0" presId="urn:microsoft.com/office/officeart/2005/8/layout/default"/>
    <dgm:cxn modelId="{91AA2ACE-52B6-4E60-944B-00A989DCBBBB}" type="presParOf" srcId="{1326B2E7-4F04-4551-9E04-0C2FB9F95312}" destId="{E0867F72-DD95-4EE2-A2E5-E976534ED474}" srcOrd="8" destOrd="0" presId="urn:microsoft.com/office/officeart/2005/8/layout/default"/>
    <dgm:cxn modelId="{8AD2E22D-7102-4597-8DBD-2ED63CE290CA}" type="presParOf" srcId="{1326B2E7-4F04-4551-9E04-0C2FB9F95312}" destId="{ABE27568-C6F4-478B-8861-A97158D889FA}" srcOrd="9" destOrd="0" presId="urn:microsoft.com/office/officeart/2005/8/layout/default"/>
    <dgm:cxn modelId="{8B0F8C7A-86FF-43BF-8584-DFE5D40C8051}" type="presParOf" srcId="{1326B2E7-4F04-4551-9E04-0C2FB9F95312}" destId="{C7961953-4793-472C-882E-A5FCBBB1F95D}" srcOrd="10" destOrd="0" presId="urn:microsoft.com/office/officeart/2005/8/layout/default"/>
    <dgm:cxn modelId="{088B2041-33A1-4835-A1F5-67C1B7A8F9D4}" type="presParOf" srcId="{1326B2E7-4F04-4551-9E04-0C2FB9F95312}" destId="{0F1A76EA-7572-4908-A3EB-ED38DDD3F222}" srcOrd="11" destOrd="0" presId="urn:microsoft.com/office/officeart/2005/8/layout/default"/>
    <dgm:cxn modelId="{3ED7F50C-496E-412E-ABC9-664F2F81A350}" type="presParOf" srcId="{1326B2E7-4F04-4551-9E04-0C2FB9F95312}" destId="{B8B20F80-539E-4DCC-9481-F1FF81F5391D}" srcOrd="12" destOrd="0" presId="urn:microsoft.com/office/officeart/2005/8/layout/default"/>
    <dgm:cxn modelId="{2A7E76B5-1904-4BD2-AAEB-E4EAB14AD06B}" type="presParOf" srcId="{1326B2E7-4F04-4551-9E04-0C2FB9F95312}" destId="{D52F8C88-85A0-433C-9870-2CCE8D1D3B57}" srcOrd="13" destOrd="0" presId="urn:microsoft.com/office/officeart/2005/8/layout/default"/>
    <dgm:cxn modelId="{5EE593A2-62D9-4576-9916-5EA18178ED11}" type="presParOf" srcId="{1326B2E7-4F04-4551-9E04-0C2FB9F95312}" destId="{383430F4-853A-4D7D-B5B1-8D590592983E}" srcOrd="14" destOrd="0" presId="urn:microsoft.com/office/officeart/2005/8/layout/default"/>
    <dgm:cxn modelId="{85B9F0C1-DC41-4B2D-9BEC-F29EB97D50C1}" type="presParOf" srcId="{1326B2E7-4F04-4551-9E04-0C2FB9F95312}" destId="{22B56FF5-566C-44EC-A596-AC52BA93C0F8}" srcOrd="15" destOrd="0" presId="urn:microsoft.com/office/officeart/2005/8/layout/default"/>
    <dgm:cxn modelId="{0ACAAA6F-3025-4991-80BF-E6F12CA338C1}" type="presParOf" srcId="{1326B2E7-4F04-4551-9E04-0C2FB9F95312}" destId="{0665C42E-1B6F-486E-97BA-B0DE00748388}" srcOrd="16" destOrd="0" presId="urn:microsoft.com/office/officeart/2005/8/layout/default"/>
    <dgm:cxn modelId="{471B6609-8F52-4615-9C5B-473582C1BD5A}" type="presParOf" srcId="{1326B2E7-4F04-4551-9E04-0C2FB9F95312}" destId="{10B280EE-DAA5-49EE-B001-29FD31FF2B82}" srcOrd="17" destOrd="0" presId="urn:microsoft.com/office/officeart/2005/8/layout/default"/>
    <dgm:cxn modelId="{85A5C225-C5D7-46A0-8B5A-C8F87A646FFE}" type="presParOf" srcId="{1326B2E7-4F04-4551-9E04-0C2FB9F95312}" destId="{7CD99904-EB22-4DC6-A2A1-04C657244FF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98751F-138A-41A9-A416-A8C24317ADB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F3A3F2B-FD4C-46A6-BA9C-0A2DC5ED6DF2}">
      <dgm:prSet/>
      <dgm:spPr/>
      <dgm:t>
        <a:bodyPr/>
        <a:lstStyle/>
        <a:p>
          <a:pPr rtl="0"/>
          <a:r>
            <a:rPr lang="en-GB"/>
            <a:t>What abstract noun is being shown?</a:t>
          </a:r>
        </a:p>
      </dgm:t>
    </dgm:pt>
    <dgm:pt modelId="{EC6F205D-000E-4A74-BCEF-0BEBD99EE398}" type="parTrans" cxnId="{C26603FD-D4C4-47E0-AA4C-D9D2A484EFA5}">
      <dgm:prSet/>
      <dgm:spPr/>
      <dgm:t>
        <a:bodyPr/>
        <a:lstStyle/>
        <a:p>
          <a:endParaRPr lang="en-GB"/>
        </a:p>
      </dgm:t>
    </dgm:pt>
    <dgm:pt modelId="{58EAFAE0-832A-43DE-8517-E2E027397C09}" type="sibTrans" cxnId="{C26603FD-D4C4-47E0-AA4C-D9D2A484EFA5}">
      <dgm:prSet/>
      <dgm:spPr/>
      <dgm:t>
        <a:bodyPr/>
        <a:lstStyle/>
        <a:p>
          <a:endParaRPr lang="en-GB"/>
        </a:p>
      </dgm:t>
    </dgm:pt>
    <dgm:pt modelId="{9482BBAF-4FA0-497F-8AB8-5D8FF0F5E4BC}" type="pres">
      <dgm:prSet presAssocID="{0D98751F-138A-41A9-A416-A8C24317ADBD}" presName="linear" presStyleCnt="0">
        <dgm:presLayoutVars>
          <dgm:animLvl val="lvl"/>
          <dgm:resizeHandles val="exact"/>
        </dgm:presLayoutVars>
      </dgm:prSet>
      <dgm:spPr/>
    </dgm:pt>
    <dgm:pt modelId="{6500B97F-9F38-45AB-B44A-7D8DB6D78F2D}" type="pres">
      <dgm:prSet presAssocID="{2F3A3F2B-FD4C-46A6-BA9C-0A2DC5ED6DF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8BE5CA-1AA8-400F-B208-86ECA379181E}" type="presOf" srcId="{2F3A3F2B-FD4C-46A6-BA9C-0A2DC5ED6DF2}" destId="{6500B97F-9F38-45AB-B44A-7D8DB6D78F2D}" srcOrd="0" destOrd="0" presId="urn:microsoft.com/office/officeart/2005/8/layout/vList2"/>
    <dgm:cxn modelId="{7FA6CBD0-2C90-4F29-8C82-A447EF29EF38}" type="presOf" srcId="{0D98751F-138A-41A9-A416-A8C24317ADBD}" destId="{9482BBAF-4FA0-497F-8AB8-5D8FF0F5E4BC}" srcOrd="0" destOrd="0" presId="urn:microsoft.com/office/officeart/2005/8/layout/vList2"/>
    <dgm:cxn modelId="{C26603FD-D4C4-47E0-AA4C-D9D2A484EFA5}" srcId="{0D98751F-138A-41A9-A416-A8C24317ADBD}" destId="{2F3A3F2B-FD4C-46A6-BA9C-0A2DC5ED6DF2}" srcOrd="0" destOrd="0" parTransId="{EC6F205D-000E-4A74-BCEF-0BEBD99EE398}" sibTransId="{58EAFAE0-832A-43DE-8517-E2E027397C09}"/>
    <dgm:cxn modelId="{A0741DEA-6032-4ACE-AFDD-A79E46F5B174}" type="presParOf" srcId="{9482BBAF-4FA0-497F-8AB8-5D8FF0F5E4BC}" destId="{6500B97F-9F38-45AB-B44A-7D8DB6D78F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C74ACE-0091-4F3E-88EC-18830F99A0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8323474-4654-4338-87C0-1DB8ED9C23F8}">
      <dgm:prSet/>
      <dgm:spPr/>
      <dgm:t>
        <a:bodyPr/>
        <a:lstStyle/>
        <a:p>
          <a:pPr rtl="0"/>
          <a:r>
            <a:rPr lang="en-GB"/>
            <a:t>What abstract noun is being shown?</a:t>
          </a:r>
        </a:p>
      </dgm:t>
    </dgm:pt>
    <dgm:pt modelId="{5654BE18-7FEA-4CB9-9F72-E2D6F580F0CF}" type="parTrans" cxnId="{262AACAC-DC59-401F-A556-766186351157}">
      <dgm:prSet/>
      <dgm:spPr/>
      <dgm:t>
        <a:bodyPr/>
        <a:lstStyle/>
        <a:p>
          <a:endParaRPr lang="en-GB"/>
        </a:p>
      </dgm:t>
    </dgm:pt>
    <dgm:pt modelId="{F1B06ACE-E94F-4C06-8633-F0E8717975D2}" type="sibTrans" cxnId="{262AACAC-DC59-401F-A556-766186351157}">
      <dgm:prSet/>
      <dgm:spPr/>
      <dgm:t>
        <a:bodyPr/>
        <a:lstStyle/>
        <a:p>
          <a:endParaRPr lang="en-GB"/>
        </a:p>
      </dgm:t>
    </dgm:pt>
    <dgm:pt modelId="{623156ED-AA66-4EA4-B56D-CFA125352FBC}" type="pres">
      <dgm:prSet presAssocID="{74C74ACE-0091-4F3E-88EC-18830F99A0C3}" presName="linear" presStyleCnt="0">
        <dgm:presLayoutVars>
          <dgm:animLvl val="lvl"/>
          <dgm:resizeHandles val="exact"/>
        </dgm:presLayoutVars>
      </dgm:prSet>
      <dgm:spPr/>
    </dgm:pt>
    <dgm:pt modelId="{406BD687-7F07-4F67-9507-210D5A733EF5}" type="pres">
      <dgm:prSet presAssocID="{38323474-4654-4338-87C0-1DB8ED9C23F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339B700-AA92-41F0-A031-BF216BDC41FE}" type="presOf" srcId="{74C74ACE-0091-4F3E-88EC-18830F99A0C3}" destId="{623156ED-AA66-4EA4-B56D-CFA125352FBC}" srcOrd="0" destOrd="0" presId="urn:microsoft.com/office/officeart/2005/8/layout/vList2"/>
    <dgm:cxn modelId="{EC19AA86-48E1-4497-B11E-A148F81E7440}" type="presOf" srcId="{38323474-4654-4338-87C0-1DB8ED9C23F8}" destId="{406BD687-7F07-4F67-9507-210D5A733EF5}" srcOrd="0" destOrd="0" presId="urn:microsoft.com/office/officeart/2005/8/layout/vList2"/>
    <dgm:cxn modelId="{262AACAC-DC59-401F-A556-766186351157}" srcId="{74C74ACE-0091-4F3E-88EC-18830F99A0C3}" destId="{38323474-4654-4338-87C0-1DB8ED9C23F8}" srcOrd="0" destOrd="0" parTransId="{5654BE18-7FEA-4CB9-9F72-E2D6F580F0CF}" sibTransId="{F1B06ACE-E94F-4C06-8633-F0E8717975D2}"/>
    <dgm:cxn modelId="{36DFCDAA-D338-48D5-ADBF-064B5159E32B}" type="presParOf" srcId="{623156ED-AA66-4EA4-B56D-CFA125352FBC}" destId="{406BD687-7F07-4F67-9507-210D5A733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C74ACE-0091-4F3E-88EC-18830F99A0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8323474-4654-4338-87C0-1DB8ED9C23F8}">
      <dgm:prSet/>
      <dgm:spPr/>
      <dgm:t>
        <a:bodyPr/>
        <a:lstStyle/>
        <a:p>
          <a:pPr rtl="0"/>
          <a:r>
            <a:rPr lang="en-GB"/>
            <a:t>What abstract noun is being shown?</a:t>
          </a:r>
        </a:p>
      </dgm:t>
    </dgm:pt>
    <dgm:pt modelId="{5654BE18-7FEA-4CB9-9F72-E2D6F580F0CF}" type="parTrans" cxnId="{262AACAC-DC59-401F-A556-766186351157}">
      <dgm:prSet/>
      <dgm:spPr/>
      <dgm:t>
        <a:bodyPr/>
        <a:lstStyle/>
        <a:p>
          <a:endParaRPr lang="en-GB"/>
        </a:p>
      </dgm:t>
    </dgm:pt>
    <dgm:pt modelId="{F1B06ACE-E94F-4C06-8633-F0E8717975D2}" type="sibTrans" cxnId="{262AACAC-DC59-401F-A556-766186351157}">
      <dgm:prSet/>
      <dgm:spPr/>
      <dgm:t>
        <a:bodyPr/>
        <a:lstStyle/>
        <a:p>
          <a:endParaRPr lang="en-GB"/>
        </a:p>
      </dgm:t>
    </dgm:pt>
    <dgm:pt modelId="{623156ED-AA66-4EA4-B56D-CFA125352FBC}" type="pres">
      <dgm:prSet presAssocID="{74C74ACE-0091-4F3E-88EC-18830F99A0C3}" presName="linear" presStyleCnt="0">
        <dgm:presLayoutVars>
          <dgm:animLvl val="lvl"/>
          <dgm:resizeHandles val="exact"/>
        </dgm:presLayoutVars>
      </dgm:prSet>
      <dgm:spPr/>
    </dgm:pt>
    <dgm:pt modelId="{406BD687-7F07-4F67-9507-210D5A733EF5}" type="pres">
      <dgm:prSet presAssocID="{38323474-4654-4338-87C0-1DB8ED9C23F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DE982F-5530-4FBE-8A0D-30BD5102A9F6}" type="presOf" srcId="{38323474-4654-4338-87C0-1DB8ED9C23F8}" destId="{406BD687-7F07-4F67-9507-210D5A733EF5}" srcOrd="0" destOrd="0" presId="urn:microsoft.com/office/officeart/2005/8/layout/vList2"/>
    <dgm:cxn modelId="{27B1D465-CF8D-43EA-9CA4-6B87F156C0CA}" type="presOf" srcId="{74C74ACE-0091-4F3E-88EC-18830F99A0C3}" destId="{623156ED-AA66-4EA4-B56D-CFA125352FBC}" srcOrd="0" destOrd="0" presId="urn:microsoft.com/office/officeart/2005/8/layout/vList2"/>
    <dgm:cxn modelId="{262AACAC-DC59-401F-A556-766186351157}" srcId="{74C74ACE-0091-4F3E-88EC-18830F99A0C3}" destId="{38323474-4654-4338-87C0-1DB8ED9C23F8}" srcOrd="0" destOrd="0" parTransId="{5654BE18-7FEA-4CB9-9F72-E2D6F580F0CF}" sibTransId="{F1B06ACE-E94F-4C06-8633-F0E8717975D2}"/>
    <dgm:cxn modelId="{9EC8F6AF-8FA5-438F-9AB0-5FCF6BCA4E42}" type="presParOf" srcId="{623156ED-AA66-4EA4-B56D-CFA125352FBC}" destId="{406BD687-7F07-4F67-9507-210D5A733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657AF5-322E-4DC4-B727-8CA797A473C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C4315D6-5853-496B-ABDC-44693FCE7712}">
      <dgm:prSet/>
      <dgm:spPr/>
      <dgm:t>
        <a:bodyPr/>
        <a:lstStyle/>
        <a:p>
          <a:pPr rtl="0"/>
          <a:r>
            <a:rPr lang="en-GB"/>
            <a:t>DO WE HAVE THE IDEA NOW?</a:t>
          </a:r>
        </a:p>
      </dgm:t>
    </dgm:pt>
    <dgm:pt modelId="{5BF4AB5C-7821-4071-8EA3-82E9F6536449}" type="parTrans" cxnId="{26D6984D-A37B-479F-96AA-C0A69861E157}">
      <dgm:prSet/>
      <dgm:spPr/>
      <dgm:t>
        <a:bodyPr/>
        <a:lstStyle/>
        <a:p>
          <a:endParaRPr lang="en-GB"/>
        </a:p>
      </dgm:t>
    </dgm:pt>
    <dgm:pt modelId="{2AB1FEFE-83C0-4E4D-8627-2D00B4C4546A}" type="sibTrans" cxnId="{26D6984D-A37B-479F-96AA-C0A69861E157}">
      <dgm:prSet/>
      <dgm:spPr/>
      <dgm:t>
        <a:bodyPr/>
        <a:lstStyle/>
        <a:p>
          <a:endParaRPr lang="en-GB"/>
        </a:p>
      </dgm:t>
    </dgm:pt>
    <dgm:pt modelId="{3B4A3587-74F5-4FD7-894B-396A090ACEA2}" type="pres">
      <dgm:prSet presAssocID="{E8657AF5-322E-4DC4-B727-8CA797A473CC}" presName="linear" presStyleCnt="0">
        <dgm:presLayoutVars>
          <dgm:animLvl val="lvl"/>
          <dgm:resizeHandles val="exact"/>
        </dgm:presLayoutVars>
      </dgm:prSet>
      <dgm:spPr/>
    </dgm:pt>
    <dgm:pt modelId="{F71EC15C-722E-405D-80CF-15CE467C7D56}" type="pres">
      <dgm:prSet presAssocID="{3C4315D6-5853-496B-ABDC-44693FCE771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F0C336-B625-4010-B270-75633B4321A2}" type="presOf" srcId="{E8657AF5-322E-4DC4-B727-8CA797A473CC}" destId="{3B4A3587-74F5-4FD7-894B-396A090ACEA2}" srcOrd="0" destOrd="0" presId="urn:microsoft.com/office/officeart/2005/8/layout/vList2"/>
    <dgm:cxn modelId="{26D6984D-A37B-479F-96AA-C0A69861E157}" srcId="{E8657AF5-322E-4DC4-B727-8CA797A473CC}" destId="{3C4315D6-5853-496B-ABDC-44693FCE7712}" srcOrd="0" destOrd="0" parTransId="{5BF4AB5C-7821-4071-8EA3-82E9F6536449}" sibTransId="{2AB1FEFE-83C0-4E4D-8627-2D00B4C4546A}"/>
    <dgm:cxn modelId="{DB3591E4-DE8E-485B-B092-8B50340F3ED4}" type="presOf" srcId="{3C4315D6-5853-496B-ABDC-44693FCE7712}" destId="{F71EC15C-722E-405D-80CF-15CE467C7D56}" srcOrd="0" destOrd="0" presId="urn:microsoft.com/office/officeart/2005/8/layout/vList2"/>
    <dgm:cxn modelId="{1E0A6075-71F9-4088-A6BB-A6B7A0341108}" type="presParOf" srcId="{3B4A3587-74F5-4FD7-894B-396A090ACEA2}" destId="{F71EC15C-722E-405D-80CF-15CE467C7D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C49E7B-F1E8-42B9-9CF6-FC9BF3F1215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1BD4BC5-D25A-4582-9C1B-3939BF0E70EE}">
      <dgm:prSet/>
      <dgm:spPr/>
      <dgm:t>
        <a:bodyPr/>
        <a:lstStyle/>
        <a:p>
          <a:pPr rtl="0"/>
          <a:r>
            <a:rPr lang="en-GB"/>
            <a:t>Abstract nouns are everywhere…</a:t>
          </a:r>
        </a:p>
      </dgm:t>
    </dgm:pt>
    <dgm:pt modelId="{92163245-A526-42C8-87D3-91A3AD3F7E0B}" type="parTrans" cxnId="{EC7759BC-5C14-4B96-914A-B0CB0CC90B78}">
      <dgm:prSet/>
      <dgm:spPr/>
      <dgm:t>
        <a:bodyPr/>
        <a:lstStyle/>
        <a:p>
          <a:endParaRPr lang="en-GB"/>
        </a:p>
      </dgm:t>
    </dgm:pt>
    <dgm:pt modelId="{7676AB39-F526-435F-B333-31B68F6B620D}" type="sibTrans" cxnId="{EC7759BC-5C14-4B96-914A-B0CB0CC90B78}">
      <dgm:prSet/>
      <dgm:spPr/>
      <dgm:t>
        <a:bodyPr/>
        <a:lstStyle/>
        <a:p>
          <a:endParaRPr lang="en-GB"/>
        </a:p>
      </dgm:t>
    </dgm:pt>
    <dgm:pt modelId="{ABA6AD90-45F4-4736-9C3B-A2A3F20D8617}" type="pres">
      <dgm:prSet presAssocID="{16C49E7B-F1E8-42B9-9CF6-FC9BF3F12150}" presName="linear" presStyleCnt="0">
        <dgm:presLayoutVars>
          <dgm:animLvl val="lvl"/>
          <dgm:resizeHandles val="exact"/>
        </dgm:presLayoutVars>
      </dgm:prSet>
      <dgm:spPr/>
    </dgm:pt>
    <dgm:pt modelId="{6194A0B0-BBFF-483C-B5F9-3BA619877E88}" type="pres">
      <dgm:prSet presAssocID="{41BD4BC5-D25A-4582-9C1B-3939BF0E70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D77FA7-96ED-49CD-8807-221021BC3645}" type="presOf" srcId="{16C49E7B-F1E8-42B9-9CF6-FC9BF3F12150}" destId="{ABA6AD90-45F4-4736-9C3B-A2A3F20D8617}" srcOrd="0" destOrd="0" presId="urn:microsoft.com/office/officeart/2005/8/layout/vList2"/>
    <dgm:cxn modelId="{EC7759BC-5C14-4B96-914A-B0CB0CC90B78}" srcId="{16C49E7B-F1E8-42B9-9CF6-FC9BF3F12150}" destId="{41BD4BC5-D25A-4582-9C1B-3939BF0E70EE}" srcOrd="0" destOrd="0" parTransId="{92163245-A526-42C8-87D3-91A3AD3F7E0B}" sibTransId="{7676AB39-F526-435F-B333-31B68F6B620D}"/>
    <dgm:cxn modelId="{42EADFEA-792F-481D-8CA4-DB1174B6655A}" type="presOf" srcId="{41BD4BC5-D25A-4582-9C1B-3939BF0E70EE}" destId="{6194A0B0-BBFF-483C-B5F9-3BA619877E88}" srcOrd="0" destOrd="0" presId="urn:microsoft.com/office/officeart/2005/8/layout/vList2"/>
    <dgm:cxn modelId="{560611E7-0050-48D2-BDBB-3DEA9327E088}" type="presParOf" srcId="{ABA6AD90-45F4-4736-9C3B-A2A3F20D8617}" destId="{6194A0B0-BBFF-483C-B5F9-3BA619877E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14A856-3D86-4389-9842-987DE33F1D73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E321AE35-7363-4219-BA26-42AED86749B7}">
      <dgm:prSet/>
      <dgm:spPr/>
      <dgm:t>
        <a:bodyPr/>
        <a:lstStyle/>
        <a:p>
          <a:pPr rtl="0"/>
          <a:r>
            <a:rPr lang="en-GB"/>
            <a:t>The sword of DESTINY!</a:t>
          </a:r>
        </a:p>
      </dgm:t>
    </dgm:pt>
    <dgm:pt modelId="{C732F6DE-1F40-4027-8C5C-31E9572D57E9}" type="parTrans" cxnId="{CCB1C4E4-7813-4D9A-A14C-C3C552B03E27}">
      <dgm:prSet/>
      <dgm:spPr/>
      <dgm:t>
        <a:bodyPr/>
        <a:lstStyle/>
        <a:p>
          <a:endParaRPr lang="en-GB"/>
        </a:p>
      </dgm:t>
    </dgm:pt>
    <dgm:pt modelId="{0CA5FF88-ABE0-4F8B-BF54-85609A9C48AB}" type="sibTrans" cxnId="{CCB1C4E4-7813-4D9A-A14C-C3C552B03E27}">
      <dgm:prSet/>
      <dgm:spPr/>
      <dgm:t>
        <a:bodyPr/>
        <a:lstStyle/>
        <a:p>
          <a:endParaRPr lang="en-GB"/>
        </a:p>
      </dgm:t>
    </dgm:pt>
    <dgm:pt modelId="{3A096CED-35BE-4495-B9CC-8B0BFE39E7FE}" type="pres">
      <dgm:prSet presAssocID="{F714A856-3D86-4389-9842-987DE33F1D73}" presName="diagram" presStyleCnt="0">
        <dgm:presLayoutVars>
          <dgm:dir/>
          <dgm:resizeHandles val="exact"/>
        </dgm:presLayoutVars>
      </dgm:prSet>
      <dgm:spPr/>
    </dgm:pt>
    <dgm:pt modelId="{66A95FB0-93B2-4278-ADBD-F6EEB1D81DD6}" type="pres">
      <dgm:prSet presAssocID="{E321AE35-7363-4219-BA26-42AED86749B7}" presName="node" presStyleLbl="node1" presStyleIdx="0" presStyleCnt="1">
        <dgm:presLayoutVars>
          <dgm:bulletEnabled val="1"/>
        </dgm:presLayoutVars>
      </dgm:prSet>
      <dgm:spPr/>
    </dgm:pt>
  </dgm:ptLst>
  <dgm:cxnLst>
    <dgm:cxn modelId="{559122B6-97C0-4270-855C-2ED21FD516E5}" type="presOf" srcId="{E321AE35-7363-4219-BA26-42AED86749B7}" destId="{66A95FB0-93B2-4278-ADBD-F6EEB1D81DD6}" srcOrd="0" destOrd="0" presId="urn:microsoft.com/office/officeart/2005/8/layout/default"/>
    <dgm:cxn modelId="{CCB1C4E4-7813-4D9A-A14C-C3C552B03E27}" srcId="{F714A856-3D86-4389-9842-987DE33F1D73}" destId="{E321AE35-7363-4219-BA26-42AED86749B7}" srcOrd="0" destOrd="0" parTransId="{C732F6DE-1F40-4027-8C5C-31E9572D57E9}" sibTransId="{0CA5FF88-ABE0-4F8B-BF54-85609A9C48AB}"/>
    <dgm:cxn modelId="{C494C0FF-A10F-430C-B281-8FD9BCDEC040}" type="presOf" srcId="{F714A856-3D86-4389-9842-987DE33F1D73}" destId="{3A096CED-35BE-4495-B9CC-8B0BFE39E7FE}" srcOrd="0" destOrd="0" presId="urn:microsoft.com/office/officeart/2005/8/layout/default"/>
    <dgm:cxn modelId="{6D53348F-1530-46DA-9E16-4ED8785225ED}" type="presParOf" srcId="{3A096CED-35BE-4495-B9CC-8B0BFE39E7FE}" destId="{66A95FB0-93B2-4278-ADBD-F6EEB1D81DD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38EA80-0648-4F0F-911E-94297781F5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E281A2-D3F8-40F6-BF41-C28347FB73C5}">
      <dgm:prSet/>
      <dgm:spPr/>
      <dgm:t>
        <a:bodyPr/>
        <a:lstStyle/>
        <a:p>
          <a:pPr rtl="0"/>
          <a:r>
            <a:rPr lang="en-GB" dirty="0"/>
            <a:t>THE REALM OF DARKNESS</a:t>
          </a:r>
        </a:p>
      </dgm:t>
    </dgm:pt>
    <dgm:pt modelId="{46AEEC77-3E26-4EBD-ADCD-953B34AE73CB}" type="parTrans" cxnId="{D15371A6-7479-43B9-9EBA-4E53FBAE0979}">
      <dgm:prSet/>
      <dgm:spPr/>
      <dgm:t>
        <a:bodyPr/>
        <a:lstStyle/>
        <a:p>
          <a:endParaRPr lang="en-GB"/>
        </a:p>
      </dgm:t>
    </dgm:pt>
    <dgm:pt modelId="{645F0188-80F3-4FED-A309-70092F8D6054}" type="sibTrans" cxnId="{D15371A6-7479-43B9-9EBA-4E53FBAE0979}">
      <dgm:prSet/>
      <dgm:spPr/>
      <dgm:t>
        <a:bodyPr/>
        <a:lstStyle/>
        <a:p>
          <a:endParaRPr lang="en-GB"/>
        </a:p>
      </dgm:t>
    </dgm:pt>
    <dgm:pt modelId="{D3B0BA42-589C-4CD0-AACF-DA1B37D2CE30}" type="pres">
      <dgm:prSet presAssocID="{8838EA80-0648-4F0F-911E-94297781F51B}" presName="linear" presStyleCnt="0">
        <dgm:presLayoutVars>
          <dgm:animLvl val="lvl"/>
          <dgm:resizeHandles val="exact"/>
        </dgm:presLayoutVars>
      </dgm:prSet>
      <dgm:spPr/>
    </dgm:pt>
    <dgm:pt modelId="{24B86F61-C4CC-4F40-B9B6-9B2210D00939}" type="pres">
      <dgm:prSet presAssocID="{D5E281A2-D3F8-40F6-BF41-C28347FB73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D504919-C479-4C4C-8C91-9BA17F10FD0D}" type="presOf" srcId="{8838EA80-0648-4F0F-911E-94297781F51B}" destId="{D3B0BA42-589C-4CD0-AACF-DA1B37D2CE30}" srcOrd="0" destOrd="0" presId="urn:microsoft.com/office/officeart/2005/8/layout/vList2"/>
    <dgm:cxn modelId="{0F5C2922-D55B-4C79-9CEC-003072868097}" type="presOf" srcId="{D5E281A2-D3F8-40F6-BF41-C28347FB73C5}" destId="{24B86F61-C4CC-4F40-B9B6-9B2210D00939}" srcOrd="0" destOrd="0" presId="urn:microsoft.com/office/officeart/2005/8/layout/vList2"/>
    <dgm:cxn modelId="{D15371A6-7479-43B9-9EBA-4E53FBAE0979}" srcId="{8838EA80-0648-4F0F-911E-94297781F51B}" destId="{D5E281A2-D3F8-40F6-BF41-C28347FB73C5}" srcOrd="0" destOrd="0" parTransId="{46AEEC77-3E26-4EBD-ADCD-953B34AE73CB}" sibTransId="{645F0188-80F3-4FED-A309-70092F8D6054}"/>
    <dgm:cxn modelId="{99BC5B78-F3D6-4F20-BB3B-A62DF19AC0B7}" type="presParOf" srcId="{D3B0BA42-589C-4CD0-AACF-DA1B37D2CE30}" destId="{24B86F61-C4CC-4F40-B9B6-9B2210D009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9D786A-6FB8-47C2-B4E5-C15AB82C9D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D51F32F-E9B2-4051-A4B8-07E7471D1B7C}">
      <dgm:prSet/>
      <dgm:spPr/>
      <dgm:t>
        <a:bodyPr/>
        <a:lstStyle/>
        <a:p>
          <a:pPr rtl="0"/>
          <a:r>
            <a:rPr lang="en-GB"/>
            <a:t>THE HANDBAG OF HAPPINESS..</a:t>
          </a:r>
        </a:p>
      </dgm:t>
    </dgm:pt>
    <dgm:pt modelId="{BCBA8562-69AC-4153-8185-345AC7F00084}" type="parTrans" cxnId="{9E79B85E-126B-4CE7-8FF3-78742E10EB04}">
      <dgm:prSet/>
      <dgm:spPr/>
      <dgm:t>
        <a:bodyPr/>
        <a:lstStyle/>
        <a:p>
          <a:endParaRPr lang="en-GB"/>
        </a:p>
      </dgm:t>
    </dgm:pt>
    <dgm:pt modelId="{CE9B3B57-26EC-436A-A85E-B1E4A2658F79}" type="sibTrans" cxnId="{9E79B85E-126B-4CE7-8FF3-78742E10EB04}">
      <dgm:prSet/>
      <dgm:spPr/>
      <dgm:t>
        <a:bodyPr/>
        <a:lstStyle/>
        <a:p>
          <a:endParaRPr lang="en-GB"/>
        </a:p>
      </dgm:t>
    </dgm:pt>
    <dgm:pt modelId="{A21113BC-3612-4150-B8A0-8AB957B2E56E}" type="pres">
      <dgm:prSet presAssocID="{D69D786A-6FB8-47C2-B4E5-C15AB82C9D9C}" presName="linear" presStyleCnt="0">
        <dgm:presLayoutVars>
          <dgm:animLvl val="lvl"/>
          <dgm:resizeHandles val="exact"/>
        </dgm:presLayoutVars>
      </dgm:prSet>
      <dgm:spPr/>
    </dgm:pt>
    <dgm:pt modelId="{D3E006D9-E958-45B1-9B70-88E1342781AB}" type="pres">
      <dgm:prSet presAssocID="{6D51F32F-E9B2-4051-A4B8-07E7471D1B7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182021-67B0-404A-9D21-624FCB519922}" type="presOf" srcId="{D69D786A-6FB8-47C2-B4E5-C15AB82C9D9C}" destId="{A21113BC-3612-4150-B8A0-8AB957B2E56E}" srcOrd="0" destOrd="0" presId="urn:microsoft.com/office/officeart/2005/8/layout/vList2"/>
    <dgm:cxn modelId="{9E79B85E-126B-4CE7-8FF3-78742E10EB04}" srcId="{D69D786A-6FB8-47C2-B4E5-C15AB82C9D9C}" destId="{6D51F32F-E9B2-4051-A4B8-07E7471D1B7C}" srcOrd="0" destOrd="0" parTransId="{BCBA8562-69AC-4153-8185-345AC7F00084}" sibTransId="{CE9B3B57-26EC-436A-A85E-B1E4A2658F79}"/>
    <dgm:cxn modelId="{D619FD42-3E96-4350-BC53-479C5B7A6A6D}" type="presOf" srcId="{6D51F32F-E9B2-4051-A4B8-07E7471D1B7C}" destId="{D3E006D9-E958-45B1-9B70-88E1342781AB}" srcOrd="0" destOrd="0" presId="urn:microsoft.com/office/officeart/2005/8/layout/vList2"/>
    <dgm:cxn modelId="{DA910421-868A-4768-8A2F-F9F56BD3B4BC}" type="presParOf" srcId="{A21113BC-3612-4150-B8A0-8AB957B2E56E}" destId="{D3E006D9-E958-45B1-9B70-88E1342781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AFEF12-8269-4ACE-AC87-FB23D7B18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F9573C5-D667-478C-A9AA-68CDE7E18BF0}">
      <dgm:prSet/>
      <dgm:spPr/>
      <dgm:t>
        <a:bodyPr/>
        <a:lstStyle/>
        <a:p>
          <a:pPr rtl="0"/>
          <a:r>
            <a:rPr lang="en-GB"/>
            <a:t>My bundle of fun</a:t>
          </a:r>
        </a:p>
      </dgm:t>
    </dgm:pt>
    <dgm:pt modelId="{0A704E74-6578-4313-B011-1EEE891E263A}" type="parTrans" cxnId="{49692624-18FF-4405-903C-3892719B57F8}">
      <dgm:prSet/>
      <dgm:spPr/>
      <dgm:t>
        <a:bodyPr/>
        <a:lstStyle/>
        <a:p>
          <a:endParaRPr lang="en-GB"/>
        </a:p>
      </dgm:t>
    </dgm:pt>
    <dgm:pt modelId="{A554B5FB-6C3D-4F72-8E5B-649FB685E2D9}" type="sibTrans" cxnId="{49692624-18FF-4405-903C-3892719B57F8}">
      <dgm:prSet/>
      <dgm:spPr/>
      <dgm:t>
        <a:bodyPr/>
        <a:lstStyle/>
        <a:p>
          <a:endParaRPr lang="en-GB"/>
        </a:p>
      </dgm:t>
    </dgm:pt>
    <dgm:pt modelId="{6B542581-0495-4EAD-8B78-727B87FD2950}" type="pres">
      <dgm:prSet presAssocID="{56AFEF12-8269-4ACE-AC87-FB23D7B186D8}" presName="linear" presStyleCnt="0">
        <dgm:presLayoutVars>
          <dgm:animLvl val="lvl"/>
          <dgm:resizeHandles val="exact"/>
        </dgm:presLayoutVars>
      </dgm:prSet>
      <dgm:spPr/>
    </dgm:pt>
    <dgm:pt modelId="{EB78712D-4CE5-4837-AD8E-D6F61741C9DE}" type="pres">
      <dgm:prSet presAssocID="{CF9573C5-D667-478C-A9AA-68CDE7E18B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9692624-18FF-4405-903C-3892719B57F8}" srcId="{56AFEF12-8269-4ACE-AC87-FB23D7B186D8}" destId="{CF9573C5-D667-478C-A9AA-68CDE7E18BF0}" srcOrd="0" destOrd="0" parTransId="{0A704E74-6578-4313-B011-1EEE891E263A}" sibTransId="{A554B5FB-6C3D-4F72-8E5B-649FB685E2D9}"/>
    <dgm:cxn modelId="{FC16635E-AF05-4E5B-B7AE-9D6266FECAB1}" type="presOf" srcId="{56AFEF12-8269-4ACE-AC87-FB23D7B186D8}" destId="{6B542581-0495-4EAD-8B78-727B87FD2950}" srcOrd="0" destOrd="0" presId="urn:microsoft.com/office/officeart/2005/8/layout/vList2"/>
    <dgm:cxn modelId="{5FB09571-5663-44C3-9772-A4CE804852C5}" type="presOf" srcId="{CF9573C5-D667-478C-A9AA-68CDE7E18BF0}" destId="{EB78712D-4CE5-4837-AD8E-D6F61741C9DE}" srcOrd="0" destOrd="0" presId="urn:microsoft.com/office/officeart/2005/8/layout/vList2"/>
    <dgm:cxn modelId="{8A1C189B-31A8-4E98-8CEE-74D16B5B331A}" type="presParOf" srcId="{6B542581-0495-4EAD-8B78-727B87FD2950}" destId="{EB78712D-4CE5-4837-AD8E-D6F61741C9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D8E6C-A4A7-470E-9979-97522B48297A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FEC187D1-5E8F-4E28-8005-39BD7ECE16E9}">
      <dgm:prSet/>
      <dgm:spPr/>
      <dgm:t>
        <a:bodyPr/>
        <a:lstStyle/>
        <a:p>
          <a:pPr rtl="0"/>
          <a:r>
            <a:rPr lang="en-GB"/>
            <a:t>L/Q: Can I show how to form them?</a:t>
          </a:r>
        </a:p>
      </dgm:t>
    </dgm:pt>
    <dgm:pt modelId="{2CEE0B59-426F-44FC-8625-B3DD130FA1DB}" type="parTrans" cxnId="{6A58FB9F-05F8-4D3D-8C38-B19029D91A7B}">
      <dgm:prSet/>
      <dgm:spPr/>
      <dgm:t>
        <a:bodyPr/>
        <a:lstStyle/>
        <a:p>
          <a:endParaRPr lang="en-GB"/>
        </a:p>
      </dgm:t>
    </dgm:pt>
    <dgm:pt modelId="{A97B2797-625E-4777-8582-F77F8046C09E}" type="sibTrans" cxnId="{6A58FB9F-05F8-4D3D-8C38-B19029D91A7B}">
      <dgm:prSet/>
      <dgm:spPr/>
      <dgm:t>
        <a:bodyPr/>
        <a:lstStyle/>
        <a:p>
          <a:endParaRPr lang="en-GB"/>
        </a:p>
      </dgm:t>
    </dgm:pt>
    <dgm:pt modelId="{02D98711-2AA3-4645-85C4-1A7757452A96}">
      <dgm:prSet/>
      <dgm:spPr/>
      <dgm:t>
        <a:bodyPr/>
        <a:lstStyle/>
        <a:p>
          <a:pPr rtl="0"/>
          <a:r>
            <a:rPr lang="en-GB"/>
            <a:t>Can I be imaginative with them?</a:t>
          </a:r>
        </a:p>
      </dgm:t>
    </dgm:pt>
    <dgm:pt modelId="{7DADDAEF-BF10-4540-A21A-424B75A4FDEF}" type="parTrans" cxnId="{A28BC691-A6BC-445E-A34F-0BF4EDDD6D2A}">
      <dgm:prSet/>
      <dgm:spPr/>
      <dgm:t>
        <a:bodyPr/>
        <a:lstStyle/>
        <a:p>
          <a:endParaRPr lang="en-GB"/>
        </a:p>
      </dgm:t>
    </dgm:pt>
    <dgm:pt modelId="{9C25FABE-FB9B-4C6D-86FF-3DDD66DC163B}" type="sibTrans" cxnId="{A28BC691-A6BC-445E-A34F-0BF4EDDD6D2A}">
      <dgm:prSet/>
      <dgm:spPr/>
      <dgm:t>
        <a:bodyPr/>
        <a:lstStyle/>
        <a:p>
          <a:endParaRPr lang="en-GB"/>
        </a:p>
      </dgm:t>
    </dgm:pt>
    <dgm:pt modelId="{EBEBB865-DF8B-40AE-9C7C-79994AA52DB0}" type="pres">
      <dgm:prSet presAssocID="{817D8E6C-A4A7-470E-9979-97522B48297A}" presName="linear" presStyleCnt="0">
        <dgm:presLayoutVars>
          <dgm:animLvl val="lvl"/>
          <dgm:resizeHandles val="exact"/>
        </dgm:presLayoutVars>
      </dgm:prSet>
      <dgm:spPr/>
    </dgm:pt>
    <dgm:pt modelId="{6F246BFB-AAEC-403E-BD55-ABD234895C86}" type="pres">
      <dgm:prSet presAssocID="{FEC187D1-5E8F-4E28-8005-39BD7ECE16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BC0D5B-72EE-4BEA-BEF8-5900F69D6B7E}" type="pres">
      <dgm:prSet presAssocID="{A97B2797-625E-4777-8582-F77F8046C09E}" presName="spacer" presStyleCnt="0"/>
      <dgm:spPr/>
    </dgm:pt>
    <dgm:pt modelId="{BD5A2E84-41BF-4D19-A56C-A297ECBDFD2F}" type="pres">
      <dgm:prSet presAssocID="{02D98711-2AA3-4645-85C4-1A7757452A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3F9E01-F014-489C-95BC-064C39A7AB32}" type="presOf" srcId="{02D98711-2AA3-4645-85C4-1A7757452A96}" destId="{BD5A2E84-41BF-4D19-A56C-A297ECBDFD2F}" srcOrd="0" destOrd="0" presId="urn:microsoft.com/office/officeart/2005/8/layout/vList2"/>
    <dgm:cxn modelId="{35EADE35-3E3B-42E0-9D4A-4435BA043DC3}" type="presOf" srcId="{817D8E6C-A4A7-470E-9979-97522B48297A}" destId="{EBEBB865-DF8B-40AE-9C7C-79994AA52DB0}" srcOrd="0" destOrd="0" presId="urn:microsoft.com/office/officeart/2005/8/layout/vList2"/>
    <dgm:cxn modelId="{830B5280-B68A-40D1-9108-8D95B2E145FE}" type="presOf" srcId="{FEC187D1-5E8F-4E28-8005-39BD7ECE16E9}" destId="{6F246BFB-AAEC-403E-BD55-ABD234895C86}" srcOrd="0" destOrd="0" presId="urn:microsoft.com/office/officeart/2005/8/layout/vList2"/>
    <dgm:cxn modelId="{A28BC691-A6BC-445E-A34F-0BF4EDDD6D2A}" srcId="{817D8E6C-A4A7-470E-9979-97522B48297A}" destId="{02D98711-2AA3-4645-85C4-1A7757452A96}" srcOrd="1" destOrd="0" parTransId="{7DADDAEF-BF10-4540-A21A-424B75A4FDEF}" sibTransId="{9C25FABE-FB9B-4C6D-86FF-3DDD66DC163B}"/>
    <dgm:cxn modelId="{6A58FB9F-05F8-4D3D-8C38-B19029D91A7B}" srcId="{817D8E6C-A4A7-470E-9979-97522B48297A}" destId="{FEC187D1-5E8F-4E28-8005-39BD7ECE16E9}" srcOrd="0" destOrd="0" parTransId="{2CEE0B59-426F-44FC-8625-B3DD130FA1DB}" sibTransId="{A97B2797-625E-4777-8582-F77F8046C09E}"/>
    <dgm:cxn modelId="{EFFC00C8-84D7-453E-9A57-1E2F19E4B13C}" type="presParOf" srcId="{EBEBB865-DF8B-40AE-9C7C-79994AA52DB0}" destId="{6F246BFB-AAEC-403E-BD55-ABD234895C86}" srcOrd="0" destOrd="0" presId="urn:microsoft.com/office/officeart/2005/8/layout/vList2"/>
    <dgm:cxn modelId="{99B1BAF0-3D2F-4EEA-8E3A-C42C214C4F9E}" type="presParOf" srcId="{EBEBB865-DF8B-40AE-9C7C-79994AA52DB0}" destId="{D4BC0D5B-72EE-4BEA-BEF8-5900F69D6B7E}" srcOrd="1" destOrd="0" presId="urn:microsoft.com/office/officeart/2005/8/layout/vList2"/>
    <dgm:cxn modelId="{3DE03277-0E27-4B05-B147-BC11DA110F68}" type="presParOf" srcId="{EBEBB865-DF8B-40AE-9C7C-79994AA52DB0}" destId="{BD5A2E84-41BF-4D19-A56C-A297ECBDFD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1386B2-E1E1-48D1-A097-0BEDE9133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3E3D24F-05C3-4A0E-8125-2DA763871C1A}">
      <dgm:prSet/>
      <dgm:spPr/>
      <dgm:t>
        <a:bodyPr/>
        <a:lstStyle/>
        <a:p>
          <a:pPr rtl="0"/>
          <a:r>
            <a:rPr lang="en-GB"/>
            <a:t>YOUR TURN….</a:t>
          </a:r>
        </a:p>
      </dgm:t>
    </dgm:pt>
    <dgm:pt modelId="{F0898081-A8FB-4C19-93A9-DCBCBCF7DC9B}" type="parTrans" cxnId="{86DE8A9D-24D6-47B5-AD47-7B910A3220D0}">
      <dgm:prSet/>
      <dgm:spPr/>
      <dgm:t>
        <a:bodyPr/>
        <a:lstStyle/>
        <a:p>
          <a:endParaRPr lang="en-GB"/>
        </a:p>
      </dgm:t>
    </dgm:pt>
    <dgm:pt modelId="{1B9064EA-B813-41CF-810E-EFD384B03C6F}" type="sibTrans" cxnId="{86DE8A9D-24D6-47B5-AD47-7B910A3220D0}">
      <dgm:prSet/>
      <dgm:spPr/>
      <dgm:t>
        <a:bodyPr/>
        <a:lstStyle/>
        <a:p>
          <a:endParaRPr lang="en-GB"/>
        </a:p>
      </dgm:t>
    </dgm:pt>
    <dgm:pt modelId="{2B039694-1562-417C-B018-D5820858DE8A}" type="pres">
      <dgm:prSet presAssocID="{341386B2-E1E1-48D1-A097-0BEDE9133312}" presName="linear" presStyleCnt="0">
        <dgm:presLayoutVars>
          <dgm:animLvl val="lvl"/>
          <dgm:resizeHandles val="exact"/>
        </dgm:presLayoutVars>
      </dgm:prSet>
      <dgm:spPr/>
    </dgm:pt>
    <dgm:pt modelId="{92E83DD3-F665-4950-9D84-86496B7CBDD3}" type="pres">
      <dgm:prSet presAssocID="{A3E3D24F-05C3-4A0E-8125-2DA763871C1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FBF741-154C-4272-98EA-AE6D17B15E8F}" type="presOf" srcId="{A3E3D24F-05C3-4A0E-8125-2DA763871C1A}" destId="{92E83DD3-F665-4950-9D84-86496B7CBDD3}" srcOrd="0" destOrd="0" presId="urn:microsoft.com/office/officeart/2005/8/layout/vList2"/>
    <dgm:cxn modelId="{86DE8A9D-24D6-47B5-AD47-7B910A3220D0}" srcId="{341386B2-E1E1-48D1-A097-0BEDE9133312}" destId="{A3E3D24F-05C3-4A0E-8125-2DA763871C1A}" srcOrd="0" destOrd="0" parTransId="{F0898081-A8FB-4C19-93A9-DCBCBCF7DC9B}" sibTransId="{1B9064EA-B813-41CF-810E-EFD384B03C6F}"/>
    <dgm:cxn modelId="{FE8773D2-6AF9-47F0-8186-E5570082193E}" type="presOf" srcId="{341386B2-E1E1-48D1-A097-0BEDE9133312}" destId="{2B039694-1562-417C-B018-D5820858DE8A}" srcOrd="0" destOrd="0" presId="urn:microsoft.com/office/officeart/2005/8/layout/vList2"/>
    <dgm:cxn modelId="{1190DCA8-80A1-4154-BC80-7012258F2AD3}" type="presParOf" srcId="{2B039694-1562-417C-B018-D5820858DE8A}" destId="{92E83DD3-F665-4950-9D84-86496B7CBD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A6B3999-CF23-46F2-BAE3-FAEBF90292D6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AE5CE862-5E6A-4024-8C99-249A6882D9B2}">
      <dgm:prSet/>
      <dgm:spPr/>
      <dgm:t>
        <a:bodyPr/>
        <a:lstStyle/>
        <a:p>
          <a:pPr rtl="0"/>
          <a:r>
            <a:rPr lang="en-GB"/>
            <a:t>Create a land..it could be an island.</a:t>
          </a:r>
        </a:p>
      </dgm:t>
    </dgm:pt>
    <dgm:pt modelId="{C8E38AB5-73E7-4306-AA6C-E2069D06935F}" type="parTrans" cxnId="{7A4AE6FA-705B-4E0D-8E8C-FF88F523F72E}">
      <dgm:prSet/>
      <dgm:spPr/>
      <dgm:t>
        <a:bodyPr/>
        <a:lstStyle/>
        <a:p>
          <a:endParaRPr lang="en-GB"/>
        </a:p>
      </dgm:t>
    </dgm:pt>
    <dgm:pt modelId="{D0971612-5CD2-40BF-BC29-3DE23E9EE722}" type="sibTrans" cxnId="{7A4AE6FA-705B-4E0D-8E8C-FF88F523F72E}">
      <dgm:prSet/>
      <dgm:spPr/>
      <dgm:t>
        <a:bodyPr/>
        <a:lstStyle/>
        <a:p>
          <a:endParaRPr lang="en-GB"/>
        </a:p>
      </dgm:t>
    </dgm:pt>
    <dgm:pt modelId="{6CC3CFB6-516C-458B-850C-ADB29F4EDBFD}">
      <dgm:prSet/>
      <dgm:spPr/>
      <dgm:t>
        <a:bodyPr/>
        <a:lstStyle/>
        <a:p>
          <a:pPr rtl="0"/>
          <a:r>
            <a:rPr lang="en-GB" dirty="0">
              <a:solidFill>
                <a:srgbClr val="FFFF00"/>
              </a:solidFill>
            </a:rPr>
            <a:t>It’s called ABSTRACTIA</a:t>
          </a:r>
        </a:p>
      </dgm:t>
    </dgm:pt>
    <dgm:pt modelId="{400FE128-3636-4FB0-8998-ECFB2F51CE1B}" type="parTrans" cxnId="{4E57EA85-3EE6-43F3-8CBF-C0539238C492}">
      <dgm:prSet/>
      <dgm:spPr/>
      <dgm:t>
        <a:bodyPr/>
        <a:lstStyle/>
        <a:p>
          <a:endParaRPr lang="en-GB"/>
        </a:p>
      </dgm:t>
    </dgm:pt>
    <dgm:pt modelId="{3C841C9A-6183-4D08-AE6A-6086CBC349E7}" type="sibTrans" cxnId="{4E57EA85-3EE6-43F3-8CBF-C0539238C492}">
      <dgm:prSet/>
      <dgm:spPr/>
      <dgm:t>
        <a:bodyPr/>
        <a:lstStyle/>
        <a:p>
          <a:endParaRPr lang="en-GB"/>
        </a:p>
      </dgm:t>
    </dgm:pt>
    <dgm:pt modelId="{664C61F2-F26C-47D2-B5F8-BCF0D147CA1A}">
      <dgm:prSet/>
      <dgm:spPr/>
      <dgm:t>
        <a:bodyPr/>
        <a:lstStyle/>
        <a:p>
          <a:pPr rtl="0"/>
          <a:r>
            <a:rPr lang="en-GB"/>
            <a:t>It’s got loads of features.</a:t>
          </a:r>
        </a:p>
      </dgm:t>
    </dgm:pt>
    <dgm:pt modelId="{BB353866-DB92-4373-B64F-FB9E06763A0A}" type="parTrans" cxnId="{23275000-F0DB-48EA-B19B-9D2CC3A48C1B}">
      <dgm:prSet/>
      <dgm:spPr/>
      <dgm:t>
        <a:bodyPr/>
        <a:lstStyle/>
        <a:p>
          <a:endParaRPr lang="en-GB"/>
        </a:p>
      </dgm:t>
    </dgm:pt>
    <dgm:pt modelId="{4217C8E1-62DC-47A7-B08B-21085C8EBACE}" type="sibTrans" cxnId="{23275000-F0DB-48EA-B19B-9D2CC3A48C1B}">
      <dgm:prSet/>
      <dgm:spPr/>
      <dgm:t>
        <a:bodyPr/>
        <a:lstStyle/>
        <a:p>
          <a:endParaRPr lang="en-GB"/>
        </a:p>
      </dgm:t>
    </dgm:pt>
    <dgm:pt modelId="{DE289A15-82AB-4992-ABF5-5DDD329215A7}">
      <dgm:prSet/>
      <dgm:spPr/>
      <dgm:t>
        <a:bodyPr/>
        <a:lstStyle/>
        <a:p>
          <a:pPr rtl="0"/>
          <a:r>
            <a:rPr lang="en-GB"/>
            <a:t>Volcanoes</a:t>
          </a:r>
        </a:p>
      </dgm:t>
    </dgm:pt>
    <dgm:pt modelId="{14B6862F-1520-4A5F-96F5-F35E4E09B320}" type="parTrans" cxnId="{2EEBB222-BB07-4C75-AF5C-18AA06A55747}">
      <dgm:prSet/>
      <dgm:spPr/>
      <dgm:t>
        <a:bodyPr/>
        <a:lstStyle/>
        <a:p>
          <a:endParaRPr lang="en-GB"/>
        </a:p>
      </dgm:t>
    </dgm:pt>
    <dgm:pt modelId="{A1D30E81-F673-4823-82AF-CD9E6899DB21}" type="sibTrans" cxnId="{2EEBB222-BB07-4C75-AF5C-18AA06A55747}">
      <dgm:prSet/>
      <dgm:spPr/>
      <dgm:t>
        <a:bodyPr/>
        <a:lstStyle/>
        <a:p>
          <a:endParaRPr lang="en-GB"/>
        </a:p>
      </dgm:t>
    </dgm:pt>
    <dgm:pt modelId="{F7599CCD-4A35-4C52-A0DA-3B88420269D4}">
      <dgm:prSet/>
      <dgm:spPr/>
      <dgm:t>
        <a:bodyPr/>
        <a:lstStyle/>
        <a:p>
          <a:pPr rtl="0"/>
          <a:r>
            <a:rPr lang="en-GB"/>
            <a:t>Forests</a:t>
          </a:r>
        </a:p>
      </dgm:t>
    </dgm:pt>
    <dgm:pt modelId="{E771FD1B-0AD6-47B0-AE15-9F7C66A0029B}" type="parTrans" cxnId="{4A1AD13A-23E1-4CD9-B198-CE2F28680C50}">
      <dgm:prSet/>
      <dgm:spPr/>
      <dgm:t>
        <a:bodyPr/>
        <a:lstStyle/>
        <a:p>
          <a:endParaRPr lang="en-GB"/>
        </a:p>
      </dgm:t>
    </dgm:pt>
    <dgm:pt modelId="{C89C2685-A15A-4709-AB00-CCD0F5EA642E}" type="sibTrans" cxnId="{4A1AD13A-23E1-4CD9-B198-CE2F28680C50}">
      <dgm:prSet/>
      <dgm:spPr/>
      <dgm:t>
        <a:bodyPr/>
        <a:lstStyle/>
        <a:p>
          <a:endParaRPr lang="en-GB"/>
        </a:p>
      </dgm:t>
    </dgm:pt>
    <dgm:pt modelId="{A4769621-FDA5-4F91-A12D-5D72AE39E211}">
      <dgm:prSet/>
      <dgm:spPr/>
      <dgm:t>
        <a:bodyPr/>
        <a:lstStyle/>
        <a:p>
          <a:pPr rtl="0"/>
          <a:r>
            <a:rPr lang="en-GB"/>
            <a:t>Rivers </a:t>
          </a:r>
        </a:p>
      </dgm:t>
    </dgm:pt>
    <dgm:pt modelId="{764B51EF-AA4A-4472-899F-9D5154411F11}" type="parTrans" cxnId="{9FBC4829-1615-4F90-9151-F3DEAD7256C3}">
      <dgm:prSet/>
      <dgm:spPr/>
      <dgm:t>
        <a:bodyPr/>
        <a:lstStyle/>
        <a:p>
          <a:endParaRPr lang="en-GB"/>
        </a:p>
      </dgm:t>
    </dgm:pt>
    <dgm:pt modelId="{5B41E966-28D0-4743-BC26-A9CECB7119EA}" type="sibTrans" cxnId="{9FBC4829-1615-4F90-9151-F3DEAD7256C3}">
      <dgm:prSet/>
      <dgm:spPr/>
      <dgm:t>
        <a:bodyPr/>
        <a:lstStyle/>
        <a:p>
          <a:endParaRPr lang="en-GB"/>
        </a:p>
      </dgm:t>
    </dgm:pt>
    <dgm:pt modelId="{D9B8A649-B9C4-4EF7-9E67-53ED1A3BBAEF}" type="pres">
      <dgm:prSet presAssocID="{8A6B3999-CF23-46F2-BAE3-FAEBF90292D6}" presName="diagram" presStyleCnt="0">
        <dgm:presLayoutVars>
          <dgm:dir/>
          <dgm:resizeHandles val="exact"/>
        </dgm:presLayoutVars>
      </dgm:prSet>
      <dgm:spPr/>
    </dgm:pt>
    <dgm:pt modelId="{9ACD9305-17B3-482E-A807-11EB6B5C7CEE}" type="pres">
      <dgm:prSet presAssocID="{AE5CE862-5E6A-4024-8C99-249A6882D9B2}" presName="node" presStyleLbl="node1" presStyleIdx="0" presStyleCnt="6">
        <dgm:presLayoutVars>
          <dgm:bulletEnabled val="1"/>
        </dgm:presLayoutVars>
      </dgm:prSet>
      <dgm:spPr/>
    </dgm:pt>
    <dgm:pt modelId="{107F02B9-66BA-483C-AAAC-DE0E1F2D428E}" type="pres">
      <dgm:prSet presAssocID="{D0971612-5CD2-40BF-BC29-3DE23E9EE722}" presName="sibTrans" presStyleCnt="0"/>
      <dgm:spPr/>
    </dgm:pt>
    <dgm:pt modelId="{1C7C4801-A8B1-4962-AF16-6432FAB32800}" type="pres">
      <dgm:prSet presAssocID="{6CC3CFB6-516C-458B-850C-ADB29F4EDBFD}" presName="node" presStyleLbl="node1" presStyleIdx="1" presStyleCnt="6">
        <dgm:presLayoutVars>
          <dgm:bulletEnabled val="1"/>
        </dgm:presLayoutVars>
      </dgm:prSet>
      <dgm:spPr/>
    </dgm:pt>
    <dgm:pt modelId="{DDE08D32-8034-4E5B-BE19-C986B17BA3F3}" type="pres">
      <dgm:prSet presAssocID="{3C841C9A-6183-4D08-AE6A-6086CBC349E7}" presName="sibTrans" presStyleCnt="0"/>
      <dgm:spPr/>
    </dgm:pt>
    <dgm:pt modelId="{87B991A5-CBB6-4828-A3D5-F442DAD0C783}" type="pres">
      <dgm:prSet presAssocID="{664C61F2-F26C-47D2-B5F8-BCF0D147CA1A}" presName="node" presStyleLbl="node1" presStyleIdx="2" presStyleCnt="6">
        <dgm:presLayoutVars>
          <dgm:bulletEnabled val="1"/>
        </dgm:presLayoutVars>
      </dgm:prSet>
      <dgm:spPr/>
    </dgm:pt>
    <dgm:pt modelId="{3B75E232-0AE2-433A-889C-D7E111C4ABAD}" type="pres">
      <dgm:prSet presAssocID="{4217C8E1-62DC-47A7-B08B-21085C8EBACE}" presName="sibTrans" presStyleCnt="0"/>
      <dgm:spPr/>
    </dgm:pt>
    <dgm:pt modelId="{CF5E8F8F-0456-4A16-BD96-33E3204596F7}" type="pres">
      <dgm:prSet presAssocID="{DE289A15-82AB-4992-ABF5-5DDD329215A7}" presName="node" presStyleLbl="node1" presStyleIdx="3" presStyleCnt="6">
        <dgm:presLayoutVars>
          <dgm:bulletEnabled val="1"/>
        </dgm:presLayoutVars>
      </dgm:prSet>
      <dgm:spPr/>
    </dgm:pt>
    <dgm:pt modelId="{F90C775C-92F1-41C7-AFAB-F9FAFC249CF2}" type="pres">
      <dgm:prSet presAssocID="{A1D30E81-F673-4823-82AF-CD9E6899DB21}" presName="sibTrans" presStyleCnt="0"/>
      <dgm:spPr/>
    </dgm:pt>
    <dgm:pt modelId="{F13E3705-2C2A-4BDC-8FC7-08644153D143}" type="pres">
      <dgm:prSet presAssocID="{F7599CCD-4A35-4C52-A0DA-3B88420269D4}" presName="node" presStyleLbl="node1" presStyleIdx="4" presStyleCnt="6">
        <dgm:presLayoutVars>
          <dgm:bulletEnabled val="1"/>
        </dgm:presLayoutVars>
      </dgm:prSet>
      <dgm:spPr/>
    </dgm:pt>
    <dgm:pt modelId="{B51FD644-7DE4-4DAC-B293-6FF80CFE0C99}" type="pres">
      <dgm:prSet presAssocID="{C89C2685-A15A-4709-AB00-CCD0F5EA642E}" presName="sibTrans" presStyleCnt="0"/>
      <dgm:spPr/>
    </dgm:pt>
    <dgm:pt modelId="{B2BDBCD0-9797-4F46-BC49-3A269D6DA6E1}" type="pres">
      <dgm:prSet presAssocID="{A4769621-FDA5-4F91-A12D-5D72AE39E211}" presName="node" presStyleLbl="node1" presStyleIdx="5" presStyleCnt="6">
        <dgm:presLayoutVars>
          <dgm:bulletEnabled val="1"/>
        </dgm:presLayoutVars>
      </dgm:prSet>
      <dgm:spPr/>
    </dgm:pt>
  </dgm:ptLst>
  <dgm:cxnLst>
    <dgm:cxn modelId="{23275000-F0DB-48EA-B19B-9D2CC3A48C1B}" srcId="{8A6B3999-CF23-46F2-BAE3-FAEBF90292D6}" destId="{664C61F2-F26C-47D2-B5F8-BCF0D147CA1A}" srcOrd="2" destOrd="0" parTransId="{BB353866-DB92-4373-B64F-FB9E06763A0A}" sibTransId="{4217C8E1-62DC-47A7-B08B-21085C8EBACE}"/>
    <dgm:cxn modelId="{2EEBB222-BB07-4C75-AF5C-18AA06A55747}" srcId="{8A6B3999-CF23-46F2-BAE3-FAEBF90292D6}" destId="{DE289A15-82AB-4992-ABF5-5DDD329215A7}" srcOrd="3" destOrd="0" parTransId="{14B6862F-1520-4A5F-96F5-F35E4E09B320}" sibTransId="{A1D30E81-F673-4823-82AF-CD9E6899DB21}"/>
    <dgm:cxn modelId="{9FBC4829-1615-4F90-9151-F3DEAD7256C3}" srcId="{8A6B3999-CF23-46F2-BAE3-FAEBF90292D6}" destId="{A4769621-FDA5-4F91-A12D-5D72AE39E211}" srcOrd="5" destOrd="0" parTransId="{764B51EF-AA4A-4472-899F-9D5154411F11}" sibTransId="{5B41E966-28D0-4743-BC26-A9CECB7119EA}"/>
    <dgm:cxn modelId="{4A1AD13A-23E1-4CD9-B198-CE2F28680C50}" srcId="{8A6B3999-CF23-46F2-BAE3-FAEBF90292D6}" destId="{F7599CCD-4A35-4C52-A0DA-3B88420269D4}" srcOrd="4" destOrd="0" parTransId="{E771FD1B-0AD6-47B0-AE15-9F7C66A0029B}" sibTransId="{C89C2685-A15A-4709-AB00-CCD0F5EA642E}"/>
    <dgm:cxn modelId="{4D9E7C3D-33F6-4F8E-8B9D-4F3999173AF6}" type="presOf" srcId="{AE5CE862-5E6A-4024-8C99-249A6882D9B2}" destId="{9ACD9305-17B3-482E-A807-11EB6B5C7CEE}" srcOrd="0" destOrd="0" presId="urn:microsoft.com/office/officeart/2005/8/layout/default"/>
    <dgm:cxn modelId="{66D6EA4B-FD55-4692-958E-BAE19BB7B246}" type="presOf" srcId="{6CC3CFB6-516C-458B-850C-ADB29F4EDBFD}" destId="{1C7C4801-A8B1-4962-AF16-6432FAB32800}" srcOrd="0" destOrd="0" presId="urn:microsoft.com/office/officeart/2005/8/layout/default"/>
    <dgm:cxn modelId="{4E57EA85-3EE6-43F3-8CBF-C0539238C492}" srcId="{8A6B3999-CF23-46F2-BAE3-FAEBF90292D6}" destId="{6CC3CFB6-516C-458B-850C-ADB29F4EDBFD}" srcOrd="1" destOrd="0" parTransId="{400FE128-3636-4FB0-8998-ECFB2F51CE1B}" sibTransId="{3C841C9A-6183-4D08-AE6A-6086CBC349E7}"/>
    <dgm:cxn modelId="{D50CFBA1-83AA-4D36-92D1-B612828BA1D8}" type="presOf" srcId="{664C61F2-F26C-47D2-B5F8-BCF0D147CA1A}" destId="{87B991A5-CBB6-4828-A3D5-F442DAD0C783}" srcOrd="0" destOrd="0" presId="urn:microsoft.com/office/officeart/2005/8/layout/default"/>
    <dgm:cxn modelId="{C071E7BD-2C53-4253-AA2E-F59F1F0D6532}" type="presOf" srcId="{DE289A15-82AB-4992-ABF5-5DDD329215A7}" destId="{CF5E8F8F-0456-4A16-BD96-33E3204596F7}" srcOrd="0" destOrd="0" presId="urn:microsoft.com/office/officeart/2005/8/layout/default"/>
    <dgm:cxn modelId="{989AB9C4-4266-4A71-AD67-0727816E339F}" type="presOf" srcId="{A4769621-FDA5-4F91-A12D-5D72AE39E211}" destId="{B2BDBCD0-9797-4F46-BC49-3A269D6DA6E1}" srcOrd="0" destOrd="0" presId="urn:microsoft.com/office/officeart/2005/8/layout/default"/>
    <dgm:cxn modelId="{6ADB9FDB-CD69-4062-8431-1F7ADE4C0F9A}" type="presOf" srcId="{F7599CCD-4A35-4C52-A0DA-3B88420269D4}" destId="{F13E3705-2C2A-4BDC-8FC7-08644153D143}" srcOrd="0" destOrd="0" presId="urn:microsoft.com/office/officeart/2005/8/layout/default"/>
    <dgm:cxn modelId="{F7B347DC-B61F-4063-A0ED-81A914A09970}" type="presOf" srcId="{8A6B3999-CF23-46F2-BAE3-FAEBF90292D6}" destId="{D9B8A649-B9C4-4EF7-9E67-53ED1A3BBAEF}" srcOrd="0" destOrd="0" presId="urn:microsoft.com/office/officeart/2005/8/layout/default"/>
    <dgm:cxn modelId="{7A4AE6FA-705B-4E0D-8E8C-FF88F523F72E}" srcId="{8A6B3999-CF23-46F2-BAE3-FAEBF90292D6}" destId="{AE5CE862-5E6A-4024-8C99-249A6882D9B2}" srcOrd="0" destOrd="0" parTransId="{C8E38AB5-73E7-4306-AA6C-E2069D06935F}" sibTransId="{D0971612-5CD2-40BF-BC29-3DE23E9EE722}"/>
    <dgm:cxn modelId="{1B2F42F0-8F48-405C-8F2D-9E9A184FD40B}" type="presParOf" srcId="{D9B8A649-B9C4-4EF7-9E67-53ED1A3BBAEF}" destId="{9ACD9305-17B3-482E-A807-11EB6B5C7CEE}" srcOrd="0" destOrd="0" presId="urn:microsoft.com/office/officeart/2005/8/layout/default"/>
    <dgm:cxn modelId="{4B6B5DD0-E9E5-4CFF-9779-FEF1614872F7}" type="presParOf" srcId="{D9B8A649-B9C4-4EF7-9E67-53ED1A3BBAEF}" destId="{107F02B9-66BA-483C-AAAC-DE0E1F2D428E}" srcOrd="1" destOrd="0" presId="urn:microsoft.com/office/officeart/2005/8/layout/default"/>
    <dgm:cxn modelId="{4274A4D3-54F9-4553-B0A2-A39E55F5F2B6}" type="presParOf" srcId="{D9B8A649-B9C4-4EF7-9E67-53ED1A3BBAEF}" destId="{1C7C4801-A8B1-4962-AF16-6432FAB32800}" srcOrd="2" destOrd="0" presId="urn:microsoft.com/office/officeart/2005/8/layout/default"/>
    <dgm:cxn modelId="{84FFC373-EC94-43DA-B857-6EBE92443E70}" type="presParOf" srcId="{D9B8A649-B9C4-4EF7-9E67-53ED1A3BBAEF}" destId="{DDE08D32-8034-4E5B-BE19-C986B17BA3F3}" srcOrd="3" destOrd="0" presId="urn:microsoft.com/office/officeart/2005/8/layout/default"/>
    <dgm:cxn modelId="{28AF69F3-7F8E-4F06-8D7B-19B89D3B9B4D}" type="presParOf" srcId="{D9B8A649-B9C4-4EF7-9E67-53ED1A3BBAEF}" destId="{87B991A5-CBB6-4828-A3D5-F442DAD0C783}" srcOrd="4" destOrd="0" presId="urn:microsoft.com/office/officeart/2005/8/layout/default"/>
    <dgm:cxn modelId="{9AB582C2-8E3C-4F0C-90BE-FDCD92CB5A27}" type="presParOf" srcId="{D9B8A649-B9C4-4EF7-9E67-53ED1A3BBAEF}" destId="{3B75E232-0AE2-433A-889C-D7E111C4ABAD}" srcOrd="5" destOrd="0" presId="urn:microsoft.com/office/officeart/2005/8/layout/default"/>
    <dgm:cxn modelId="{10FB2FAB-F777-44D6-9E27-5F07A01391EF}" type="presParOf" srcId="{D9B8A649-B9C4-4EF7-9E67-53ED1A3BBAEF}" destId="{CF5E8F8F-0456-4A16-BD96-33E3204596F7}" srcOrd="6" destOrd="0" presId="urn:microsoft.com/office/officeart/2005/8/layout/default"/>
    <dgm:cxn modelId="{50955B98-93A3-4978-B5D2-175B5E95E4C5}" type="presParOf" srcId="{D9B8A649-B9C4-4EF7-9E67-53ED1A3BBAEF}" destId="{F90C775C-92F1-41C7-AFAB-F9FAFC249CF2}" srcOrd="7" destOrd="0" presId="urn:microsoft.com/office/officeart/2005/8/layout/default"/>
    <dgm:cxn modelId="{44767031-FF40-41A3-875A-7AADCAAED6F9}" type="presParOf" srcId="{D9B8A649-B9C4-4EF7-9E67-53ED1A3BBAEF}" destId="{F13E3705-2C2A-4BDC-8FC7-08644153D143}" srcOrd="8" destOrd="0" presId="urn:microsoft.com/office/officeart/2005/8/layout/default"/>
    <dgm:cxn modelId="{6ECBE860-3291-4A2C-8587-AFFEC4BC2B21}" type="presParOf" srcId="{D9B8A649-B9C4-4EF7-9E67-53ED1A3BBAEF}" destId="{B51FD644-7DE4-4DAC-B293-6FF80CFE0C99}" srcOrd="9" destOrd="0" presId="urn:microsoft.com/office/officeart/2005/8/layout/default"/>
    <dgm:cxn modelId="{C48291FD-4CB7-401F-803F-3751F3AFC9C2}" type="presParOf" srcId="{D9B8A649-B9C4-4EF7-9E67-53ED1A3BBAEF}" destId="{B2BDBCD0-9797-4F46-BC49-3A269D6DA6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1ED559-5E87-44FD-AAC4-84024E53A40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D41E94-CAC8-4A15-84D1-0194BF2E1E82}">
      <dgm:prSet/>
      <dgm:spPr/>
      <dgm:t>
        <a:bodyPr/>
        <a:lstStyle/>
        <a:p>
          <a:pPr rtl="0"/>
          <a:r>
            <a:rPr lang="en-GB" dirty="0"/>
            <a:t>Your task….is to create a number of features.</a:t>
          </a:r>
        </a:p>
      </dgm:t>
    </dgm:pt>
    <dgm:pt modelId="{B5BA2912-9667-4C83-B048-A52B31872316}" type="parTrans" cxnId="{04C2562D-CE28-47D4-ACFF-F06AA11090F6}">
      <dgm:prSet/>
      <dgm:spPr/>
      <dgm:t>
        <a:bodyPr/>
        <a:lstStyle/>
        <a:p>
          <a:endParaRPr lang="en-GB"/>
        </a:p>
      </dgm:t>
    </dgm:pt>
    <dgm:pt modelId="{10DFBCC6-C993-40FD-8A50-162427F85CEB}" type="sibTrans" cxnId="{04C2562D-CE28-47D4-ACFF-F06AA11090F6}">
      <dgm:prSet/>
      <dgm:spPr/>
      <dgm:t>
        <a:bodyPr/>
        <a:lstStyle/>
        <a:p>
          <a:endParaRPr lang="en-GB"/>
        </a:p>
      </dgm:t>
    </dgm:pt>
    <dgm:pt modelId="{578E8393-1750-44FC-B751-80E146DCA80F}" type="pres">
      <dgm:prSet presAssocID="{491ED559-5E87-44FD-AAC4-84024E53A403}" presName="linear" presStyleCnt="0">
        <dgm:presLayoutVars>
          <dgm:animLvl val="lvl"/>
          <dgm:resizeHandles val="exact"/>
        </dgm:presLayoutVars>
      </dgm:prSet>
      <dgm:spPr/>
    </dgm:pt>
    <dgm:pt modelId="{50F69739-A30D-4033-963F-601B73D583BC}" type="pres">
      <dgm:prSet presAssocID="{E2D41E94-CAC8-4A15-84D1-0194BF2E1E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C2562D-CE28-47D4-ACFF-F06AA11090F6}" srcId="{491ED559-5E87-44FD-AAC4-84024E53A403}" destId="{E2D41E94-CAC8-4A15-84D1-0194BF2E1E82}" srcOrd="0" destOrd="0" parTransId="{B5BA2912-9667-4C83-B048-A52B31872316}" sibTransId="{10DFBCC6-C993-40FD-8A50-162427F85CEB}"/>
    <dgm:cxn modelId="{BA049B2E-E4C7-4DD5-9D09-4657AA91481A}" type="presOf" srcId="{491ED559-5E87-44FD-AAC4-84024E53A403}" destId="{578E8393-1750-44FC-B751-80E146DCA80F}" srcOrd="0" destOrd="0" presId="urn:microsoft.com/office/officeart/2005/8/layout/vList2"/>
    <dgm:cxn modelId="{5F8FB1F2-0F69-4369-83F7-FFDF76E809C3}" type="presOf" srcId="{E2D41E94-CAC8-4A15-84D1-0194BF2E1E82}" destId="{50F69739-A30D-4033-963F-601B73D583BC}" srcOrd="0" destOrd="0" presId="urn:microsoft.com/office/officeart/2005/8/layout/vList2"/>
    <dgm:cxn modelId="{FC2E65CD-EDE5-4DB6-9285-C26F52BB78D0}" type="presParOf" srcId="{578E8393-1750-44FC-B751-80E146DCA80F}" destId="{50F69739-A30D-4033-963F-601B73D583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4AD66ED-DC7A-4929-858D-F81A7FB0D56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EBA724AB-B294-47C3-A999-7DAD170F054E}">
      <dgm:prSet/>
      <dgm:spPr/>
      <dgm:t>
        <a:bodyPr/>
        <a:lstStyle/>
        <a:p>
          <a:pPr rtl="0"/>
          <a:r>
            <a:rPr lang="en-GB"/>
            <a:t>They must carry the name of an ABSTRACT NOUN.</a:t>
          </a:r>
        </a:p>
      </dgm:t>
    </dgm:pt>
    <dgm:pt modelId="{7387634E-2428-4994-9175-BC992B8688D2}" type="parTrans" cxnId="{66996DC1-A7F0-4DDF-95EC-016A4BC11CAA}">
      <dgm:prSet/>
      <dgm:spPr/>
      <dgm:t>
        <a:bodyPr/>
        <a:lstStyle/>
        <a:p>
          <a:endParaRPr lang="en-GB"/>
        </a:p>
      </dgm:t>
    </dgm:pt>
    <dgm:pt modelId="{66E8F471-AE59-44D0-9D49-6F1EEF9E6000}" type="sibTrans" cxnId="{66996DC1-A7F0-4DDF-95EC-016A4BC11CAA}">
      <dgm:prSet/>
      <dgm:spPr/>
      <dgm:t>
        <a:bodyPr/>
        <a:lstStyle/>
        <a:p>
          <a:endParaRPr lang="en-GB"/>
        </a:p>
      </dgm:t>
    </dgm:pt>
    <dgm:pt modelId="{A4FAE356-68D9-4B35-976F-E6F0C18DEE2A}">
      <dgm:prSet/>
      <dgm:spPr/>
      <dgm:t>
        <a:bodyPr/>
        <a:lstStyle/>
        <a:p>
          <a:pPr rtl="0"/>
          <a:r>
            <a:rPr lang="en-GB"/>
            <a:t>The Valley of Hope</a:t>
          </a:r>
        </a:p>
      </dgm:t>
    </dgm:pt>
    <dgm:pt modelId="{11A57C15-9619-4B19-9280-B3A2CBF76D0A}" type="parTrans" cxnId="{7BAE4197-70F4-4644-AAA0-0A3A72DD25A3}">
      <dgm:prSet/>
      <dgm:spPr/>
      <dgm:t>
        <a:bodyPr/>
        <a:lstStyle/>
        <a:p>
          <a:endParaRPr lang="en-GB"/>
        </a:p>
      </dgm:t>
    </dgm:pt>
    <dgm:pt modelId="{7B4629AB-4DCE-44B0-ADD9-F3F06532E402}" type="sibTrans" cxnId="{7BAE4197-70F4-4644-AAA0-0A3A72DD25A3}">
      <dgm:prSet/>
      <dgm:spPr/>
      <dgm:t>
        <a:bodyPr/>
        <a:lstStyle/>
        <a:p>
          <a:endParaRPr lang="en-GB"/>
        </a:p>
      </dgm:t>
    </dgm:pt>
    <dgm:pt modelId="{9179FC7A-54DC-4C2A-87BE-8809D21FC66C}">
      <dgm:prSet/>
      <dgm:spPr/>
      <dgm:t>
        <a:bodyPr/>
        <a:lstStyle/>
        <a:p>
          <a:pPr rtl="0"/>
          <a:r>
            <a:rPr lang="en-GB"/>
            <a:t>The Desert of Thirst</a:t>
          </a:r>
        </a:p>
      </dgm:t>
    </dgm:pt>
    <dgm:pt modelId="{92A0DC4A-56A1-4A98-8260-D01365E3A79F}" type="parTrans" cxnId="{DED80BC5-AC41-4969-9CF3-2708362ACE12}">
      <dgm:prSet/>
      <dgm:spPr/>
      <dgm:t>
        <a:bodyPr/>
        <a:lstStyle/>
        <a:p>
          <a:endParaRPr lang="en-GB"/>
        </a:p>
      </dgm:t>
    </dgm:pt>
    <dgm:pt modelId="{1C674E9E-1E00-49F1-9906-713393C5A94B}" type="sibTrans" cxnId="{DED80BC5-AC41-4969-9CF3-2708362ACE12}">
      <dgm:prSet/>
      <dgm:spPr/>
      <dgm:t>
        <a:bodyPr/>
        <a:lstStyle/>
        <a:p>
          <a:endParaRPr lang="en-GB"/>
        </a:p>
      </dgm:t>
    </dgm:pt>
    <dgm:pt modelId="{8109B939-C899-44E8-8AA2-A201C61812AB}">
      <dgm:prSet/>
      <dgm:spPr/>
      <dgm:t>
        <a:bodyPr/>
        <a:lstStyle/>
        <a:p>
          <a:pPr rtl="0"/>
          <a:r>
            <a:rPr lang="en-GB"/>
            <a:t>Etc.</a:t>
          </a:r>
        </a:p>
      </dgm:t>
    </dgm:pt>
    <dgm:pt modelId="{2279EB9F-83A8-4970-80D5-757A9DAF9A5F}" type="parTrans" cxnId="{381F89A7-9CA9-4A3C-8F35-170643C38773}">
      <dgm:prSet/>
      <dgm:spPr/>
      <dgm:t>
        <a:bodyPr/>
        <a:lstStyle/>
        <a:p>
          <a:endParaRPr lang="en-GB"/>
        </a:p>
      </dgm:t>
    </dgm:pt>
    <dgm:pt modelId="{3CB7759C-CFBE-4209-95ED-257C6879CCDD}" type="sibTrans" cxnId="{381F89A7-9CA9-4A3C-8F35-170643C38773}">
      <dgm:prSet/>
      <dgm:spPr/>
      <dgm:t>
        <a:bodyPr/>
        <a:lstStyle/>
        <a:p>
          <a:endParaRPr lang="en-GB"/>
        </a:p>
      </dgm:t>
    </dgm:pt>
    <dgm:pt modelId="{903EACB1-9A0A-47B0-81F9-E23083E5EDC0}" type="pres">
      <dgm:prSet presAssocID="{14AD66ED-DC7A-4929-858D-F81A7FB0D569}" presName="linear" presStyleCnt="0">
        <dgm:presLayoutVars>
          <dgm:animLvl val="lvl"/>
          <dgm:resizeHandles val="exact"/>
        </dgm:presLayoutVars>
      </dgm:prSet>
      <dgm:spPr/>
    </dgm:pt>
    <dgm:pt modelId="{FBBE28C2-4657-4255-A0ED-4CEFE8CC005C}" type="pres">
      <dgm:prSet presAssocID="{EBA724AB-B294-47C3-A999-7DAD170F05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D80F48-351E-47EF-B5C5-EC03FB386403}" type="pres">
      <dgm:prSet presAssocID="{66E8F471-AE59-44D0-9D49-6F1EEF9E6000}" presName="spacer" presStyleCnt="0"/>
      <dgm:spPr/>
    </dgm:pt>
    <dgm:pt modelId="{3F504A6B-53D2-4B2B-878E-26CD98C1227A}" type="pres">
      <dgm:prSet presAssocID="{A4FAE356-68D9-4B35-976F-E6F0C18DEE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F73B5E-62A9-4A01-AF68-719F9485E324}" type="pres">
      <dgm:prSet presAssocID="{7B4629AB-4DCE-44B0-ADD9-F3F06532E402}" presName="spacer" presStyleCnt="0"/>
      <dgm:spPr/>
    </dgm:pt>
    <dgm:pt modelId="{C4CB5CA0-5D39-4B6E-86C6-FFF0F6D8068B}" type="pres">
      <dgm:prSet presAssocID="{9179FC7A-54DC-4C2A-87BE-8809D21FC6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949105-ED74-4999-977E-E3ED23D85334}" type="pres">
      <dgm:prSet presAssocID="{1C674E9E-1E00-49F1-9906-713393C5A94B}" presName="spacer" presStyleCnt="0"/>
      <dgm:spPr/>
    </dgm:pt>
    <dgm:pt modelId="{8D264B17-640A-4445-AF33-777885676F72}" type="pres">
      <dgm:prSet presAssocID="{8109B939-C899-44E8-8AA2-A201C61812A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E89F02-5184-4345-B996-D23C0B3B567F}" type="presOf" srcId="{8109B939-C899-44E8-8AA2-A201C61812AB}" destId="{8D264B17-640A-4445-AF33-777885676F72}" srcOrd="0" destOrd="0" presId="urn:microsoft.com/office/officeart/2005/8/layout/vList2"/>
    <dgm:cxn modelId="{E4FD1D39-B0C5-4DDD-A74D-D887BA565507}" type="presOf" srcId="{EBA724AB-B294-47C3-A999-7DAD170F054E}" destId="{FBBE28C2-4657-4255-A0ED-4CEFE8CC005C}" srcOrd="0" destOrd="0" presId="urn:microsoft.com/office/officeart/2005/8/layout/vList2"/>
    <dgm:cxn modelId="{E5187751-7FB2-4D40-9251-2D3552BB5172}" type="presOf" srcId="{9179FC7A-54DC-4C2A-87BE-8809D21FC66C}" destId="{C4CB5CA0-5D39-4B6E-86C6-FFF0F6D8068B}" srcOrd="0" destOrd="0" presId="urn:microsoft.com/office/officeart/2005/8/layout/vList2"/>
    <dgm:cxn modelId="{C7DF1052-16B0-4690-B03A-8A0E59BAD401}" type="presOf" srcId="{A4FAE356-68D9-4B35-976F-E6F0C18DEE2A}" destId="{3F504A6B-53D2-4B2B-878E-26CD98C1227A}" srcOrd="0" destOrd="0" presId="urn:microsoft.com/office/officeart/2005/8/layout/vList2"/>
    <dgm:cxn modelId="{7BAE4197-70F4-4644-AAA0-0A3A72DD25A3}" srcId="{14AD66ED-DC7A-4929-858D-F81A7FB0D569}" destId="{A4FAE356-68D9-4B35-976F-E6F0C18DEE2A}" srcOrd="1" destOrd="0" parTransId="{11A57C15-9619-4B19-9280-B3A2CBF76D0A}" sibTransId="{7B4629AB-4DCE-44B0-ADD9-F3F06532E402}"/>
    <dgm:cxn modelId="{381F89A7-9CA9-4A3C-8F35-170643C38773}" srcId="{14AD66ED-DC7A-4929-858D-F81A7FB0D569}" destId="{8109B939-C899-44E8-8AA2-A201C61812AB}" srcOrd="3" destOrd="0" parTransId="{2279EB9F-83A8-4970-80D5-757A9DAF9A5F}" sibTransId="{3CB7759C-CFBE-4209-95ED-257C6879CCDD}"/>
    <dgm:cxn modelId="{66996DC1-A7F0-4DDF-95EC-016A4BC11CAA}" srcId="{14AD66ED-DC7A-4929-858D-F81A7FB0D569}" destId="{EBA724AB-B294-47C3-A999-7DAD170F054E}" srcOrd="0" destOrd="0" parTransId="{7387634E-2428-4994-9175-BC992B8688D2}" sibTransId="{66E8F471-AE59-44D0-9D49-6F1EEF9E6000}"/>
    <dgm:cxn modelId="{DED80BC5-AC41-4969-9CF3-2708362ACE12}" srcId="{14AD66ED-DC7A-4929-858D-F81A7FB0D569}" destId="{9179FC7A-54DC-4C2A-87BE-8809D21FC66C}" srcOrd="2" destOrd="0" parTransId="{92A0DC4A-56A1-4A98-8260-D01365E3A79F}" sibTransId="{1C674E9E-1E00-49F1-9906-713393C5A94B}"/>
    <dgm:cxn modelId="{F65135E1-E804-4DA0-A7E1-A10DCABE1CC9}" type="presOf" srcId="{14AD66ED-DC7A-4929-858D-F81A7FB0D569}" destId="{903EACB1-9A0A-47B0-81F9-E23083E5EDC0}" srcOrd="0" destOrd="0" presId="urn:microsoft.com/office/officeart/2005/8/layout/vList2"/>
    <dgm:cxn modelId="{BC5A87CF-20E6-4E71-8094-593ADFB020AE}" type="presParOf" srcId="{903EACB1-9A0A-47B0-81F9-E23083E5EDC0}" destId="{FBBE28C2-4657-4255-A0ED-4CEFE8CC005C}" srcOrd="0" destOrd="0" presId="urn:microsoft.com/office/officeart/2005/8/layout/vList2"/>
    <dgm:cxn modelId="{6C6386A3-ED90-4691-92C5-E068DB34760A}" type="presParOf" srcId="{903EACB1-9A0A-47B0-81F9-E23083E5EDC0}" destId="{02D80F48-351E-47EF-B5C5-EC03FB386403}" srcOrd="1" destOrd="0" presId="urn:microsoft.com/office/officeart/2005/8/layout/vList2"/>
    <dgm:cxn modelId="{6F483731-8C5C-44CC-91CC-B8F22B87B6ED}" type="presParOf" srcId="{903EACB1-9A0A-47B0-81F9-E23083E5EDC0}" destId="{3F504A6B-53D2-4B2B-878E-26CD98C1227A}" srcOrd="2" destOrd="0" presId="urn:microsoft.com/office/officeart/2005/8/layout/vList2"/>
    <dgm:cxn modelId="{4D6B9A58-EB78-45E3-919C-B676F742AD53}" type="presParOf" srcId="{903EACB1-9A0A-47B0-81F9-E23083E5EDC0}" destId="{CDF73B5E-62A9-4A01-AF68-719F9485E324}" srcOrd="3" destOrd="0" presId="urn:microsoft.com/office/officeart/2005/8/layout/vList2"/>
    <dgm:cxn modelId="{29096C81-1C65-4D18-B27C-09C957E5FB55}" type="presParOf" srcId="{903EACB1-9A0A-47B0-81F9-E23083E5EDC0}" destId="{C4CB5CA0-5D39-4B6E-86C6-FFF0F6D8068B}" srcOrd="4" destOrd="0" presId="urn:microsoft.com/office/officeart/2005/8/layout/vList2"/>
    <dgm:cxn modelId="{A81BA1C9-05EF-420D-82CA-F4569EA048E9}" type="presParOf" srcId="{903EACB1-9A0A-47B0-81F9-E23083E5EDC0}" destId="{76949105-ED74-4999-977E-E3ED23D85334}" srcOrd="5" destOrd="0" presId="urn:microsoft.com/office/officeart/2005/8/layout/vList2"/>
    <dgm:cxn modelId="{2E672947-AF1C-4199-AFC0-4E3DAC8F4977}" type="presParOf" srcId="{903EACB1-9A0A-47B0-81F9-E23083E5EDC0}" destId="{8D264B17-640A-4445-AF33-777885676F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2A552E9-A4D9-4128-BA25-C8EE0DC731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9A7C8C4-8486-4BD3-8C79-E142FC64E6DE}">
      <dgm:prSet/>
      <dgm:spPr/>
      <dgm:t>
        <a:bodyPr/>
        <a:lstStyle/>
        <a:p>
          <a:pPr rtl="0"/>
          <a:r>
            <a:rPr lang="en-GB"/>
            <a:t>Since you study Geography…</a:t>
          </a:r>
        </a:p>
      </dgm:t>
    </dgm:pt>
    <dgm:pt modelId="{92119C5C-71A9-4836-BDA9-CC90D254CE58}" type="parTrans" cxnId="{C075E220-96BD-478D-A539-36751D80725F}">
      <dgm:prSet/>
      <dgm:spPr/>
      <dgm:t>
        <a:bodyPr/>
        <a:lstStyle/>
        <a:p>
          <a:endParaRPr lang="en-GB"/>
        </a:p>
      </dgm:t>
    </dgm:pt>
    <dgm:pt modelId="{171318E8-7288-4396-BB76-9DB8E707CBFF}" type="sibTrans" cxnId="{C075E220-96BD-478D-A539-36751D80725F}">
      <dgm:prSet/>
      <dgm:spPr/>
      <dgm:t>
        <a:bodyPr/>
        <a:lstStyle/>
        <a:p>
          <a:endParaRPr lang="en-GB"/>
        </a:p>
      </dgm:t>
    </dgm:pt>
    <dgm:pt modelId="{F40DBB89-DFAD-4D56-A441-6511707CED71}" type="pres">
      <dgm:prSet presAssocID="{82A552E9-A4D9-4128-BA25-C8EE0DC731E5}" presName="linear" presStyleCnt="0">
        <dgm:presLayoutVars>
          <dgm:animLvl val="lvl"/>
          <dgm:resizeHandles val="exact"/>
        </dgm:presLayoutVars>
      </dgm:prSet>
      <dgm:spPr/>
    </dgm:pt>
    <dgm:pt modelId="{06CB8B01-DDE3-4001-A44C-C68A7B88FB8C}" type="pres">
      <dgm:prSet presAssocID="{B9A7C8C4-8486-4BD3-8C79-E142FC64E6D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75E220-96BD-478D-A539-36751D80725F}" srcId="{82A552E9-A4D9-4128-BA25-C8EE0DC731E5}" destId="{B9A7C8C4-8486-4BD3-8C79-E142FC64E6DE}" srcOrd="0" destOrd="0" parTransId="{92119C5C-71A9-4836-BDA9-CC90D254CE58}" sibTransId="{171318E8-7288-4396-BB76-9DB8E707CBFF}"/>
    <dgm:cxn modelId="{BB506B45-6D27-444A-8056-12E581C45E66}" type="presOf" srcId="{82A552E9-A4D9-4128-BA25-C8EE0DC731E5}" destId="{F40DBB89-DFAD-4D56-A441-6511707CED71}" srcOrd="0" destOrd="0" presId="urn:microsoft.com/office/officeart/2005/8/layout/vList2"/>
    <dgm:cxn modelId="{23C97348-67AA-454F-8F29-F74AB313EEC4}" type="presOf" srcId="{B9A7C8C4-8486-4BD3-8C79-E142FC64E6DE}" destId="{06CB8B01-DDE3-4001-A44C-C68A7B88FB8C}" srcOrd="0" destOrd="0" presId="urn:microsoft.com/office/officeart/2005/8/layout/vList2"/>
    <dgm:cxn modelId="{28335283-81D7-4239-B59E-24C96B1E1E93}" type="presParOf" srcId="{F40DBB89-DFAD-4D56-A441-6511707CED71}" destId="{06CB8B01-DDE3-4001-A44C-C68A7B88FB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33468DC-F77D-4B66-B679-C41C1E7D75E4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C606E1-456C-438C-B5E0-232FD7BA6CCF}">
      <dgm:prSet/>
      <dgm:spPr/>
      <dgm:t>
        <a:bodyPr/>
        <a:lstStyle/>
        <a:p>
          <a:pPr rtl="0"/>
          <a:r>
            <a:rPr lang="en-GB"/>
            <a:t>You’ll need a key</a:t>
          </a:r>
        </a:p>
      </dgm:t>
    </dgm:pt>
    <dgm:pt modelId="{7C9D466B-DA41-4D28-934F-FA07E756CEA3}" type="parTrans" cxnId="{A3042E49-7646-441C-9B1D-BB0DB7D2B3EC}">
      <dgm:prSet/>
      <dgm:spPr/>
      <dgm:t>
        <a:bodyPr/>
        <a:lstStyle/>
        <a:p>
          <a:endParaRPr lang="en-GB"/>
        </a:p>
      </dgm:t>
    </dgm:pt>
    <dgm:pt modelId="{7ABCD44C-026F-4D4D-B8EE-AD1AD2EF7F8F}" type="sibTrans" cxnId="{A3042E49-7646-441C-9B1D-BB0DB7D2B3EC}">
      <dgm:prSet/>
      <dgm:spPr/>
      <dgm:t>
        <a:bodyPr/>
        <a:lstStyle/>
        <a:p>
          <a:endParaRPr lang="en-GB"/>
        </a:p>
      </dgm:t>
    </dgm:pt>
    <dgm:pt modelId="{A71A6BDA-2437-453D-911A-E65D7327B42E}">
      <dgm:prSet/>
      <dgm:spPr/>
      <dgm:t>
        <a:bodyPr/>
        <a:lstStyle/>
        <a:p>
          <a:pPr rtl="0"/>
          <a:r>
            <a:rPr lang="en-GB"/>
            <a:t>Colour</a:t>
          </a:r>
        </a:p>
      </dgm:t>
    </dgm:pt>
    <dgm:pt modelId="{67B17B33-12BA-41C6-847E-BAAEE0CF25A2}" type="parTrans" cxnId="{A0890605-455B-4714-A96C-CB21EF544EBE}">
      <dgm:prSet/>
      <dgm:spPr/>
      <dgm:t>
        <a:bodyPr/>
        <a:lstStyle/>
        <a:p>
          <a:endParaRPr lang="en-GB"/>
        </a:p>
      </dgm:t>
    </dgm:pt>
    <dgm:pt modelId="{D9815BAA-DE9B-49D9-BDA7-DA26BCF9A9EF}" type="sibTrans" cxnId="{A0890605-455B-4714-A96C-CB21EF544EBE}">
      <dgm:prSet/>
      <dgm:spPr/>
      <dgm:t>
        <a:bodyPr/>
        <a:lstStyle/>
        <a:p>
          <a:endParaRPr lang="en-GB"/>
        </a:p>
      </dgm:t>
    </dgm:pt>
    <dgm:pt modelId="{33D5D8C7-1718-4565-B8DB-D0E6D3621725}">
      <dgm:prSet/>
      <dgm:spPr/>
      <dgm:t>
        <a:bodyPr/>
        <a:lstStyle/>
        <a:p>
          <a:pPr rtl="0"/>
          <a:r>
            <a:rPr lang="en-GB"/>
            <a:t>Other details….</a:t>
          </a:r>
        </a:p>
      </dgm:t>
    </dgm:pt>
    <dgm:pt modelId="{CE2C53AA-FC09-4262-B731-AF8C3CDF4478}" type="parTrans" cxnId="{6B263BC9-4E58-4498-9B03-7130BB6C717F}">
      <dgm:prSet/>
      <dgm:spPr/>
      <dgm:t>
        <a:bodyPr/>
        <a:lstStyle/>
        <a:p>
          <a:endParaRPr lang="en-GB"/>
        </a:p>
      </dgm:t>
    </dgm:pt>
    <dgm:pt modelId="{FCA097DC-F89A-4980-B42A-815B3A5CAFB9}" type="sibTrans" cxnId="{6B263BC9-4E58-4498-9B03-7130BB6C717F}">
      <dgm:prSet/>
      <dgm:spPr/>
      <dgm:t>
        <a:bodyPr/>
        <a:lstStyle/>
        <a:p>
          <a:endParaRPr lang="en-GB"/>
        </a:p>
      </dgm:t>
    </dgm:pt>
    <dgm:pt modelId="{81F1D388-85F3-497E-B99E-2B6CAD1D4F59}">
      <dgm:prSet/>
      <dgm:spPr/>
      <dgm:t>
        <a:bodyPr/>
        <a:lstStyle/>
        <a:p>
          <a:pPr rtl="0"/>
          <a:r>
            <a:rPr lang="en-GB" dirty="0"/>
            <a:t>Make this a masterpiece.</a:t>
          </a:r>
        </a:p>
      </dgm:t>
    </dgm:pt>
    <dgm:pt modelId="{28089D04-DFB3-4353-A795-489C50D22E14}" type="parTrans" cxnId="{E6AED9F2-CA9F-40D9-A62A-16C8F7717033}">
      <dgm:prSet/>
      <dgm:spPr/>
      <dgm:t>
        <a:bodyPr/>
        <a:lstStyle/>
        <a:p>
          <a:endParaRPr lang="en-GB"/>
        </a:p>
      </dgm:t>
    </dgm:pt>
    <dgm:pt modelId="{337246EC-F8A0-4EF8-90E5-CD4E026810A5}" type="sibTrans" cxnId="{E6AED9F2-CA9F-40D9-A62A-16C8F7717033}">
      <dgm:prSet/>
      <dgm:spPr/>
      <dgm:t>
        <a:bodyPr/>
        <a:lstStyle/>
        <a:p>
          <a:endParaRPr lang="en-GB"/>
        </a:p>
      </dgm:t>
    </dgm:pt>
    <dgm:pt modelId="{AA39C31E-28FB-4C68-8754-D77EF9D4B482}" type="pres">
      <dgm:prSet presAssocID="{333468DC-F77D-4B66-B679-C41C1E7D75E4}" presName="linear" presStyleCnt="0">
        <dgm:presLayoutVars>
          <dgm:animLvl val="lvl"/>
          <dgm:resizeHandles val="exact"/>
        </dgm:presLayoutVars>
      </dgm:prSet>
      <dgm:spPr/>
    </dgm:pt>
    <dgm:pt modelId="{2EE02BF7-71B1-46E1-BF29-D816F2D9D9CA}" type="pres">
      <dgm:prSet presAssocID="{3BC606E1-456C-438C-B5E0-232FD7BA6C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B69C14-574F-42B6-9FA3-0CA99412BFC2}" type="pres">
      <dgm:prSet presAssocID="{7ABCD44C-026F-4D4D-B8EE-AD1AD2EF7F8F}" presName="spacer" presStyleCnt="0"/>
      <dgm:spPr/>
    </dgm:pt>
    <dgm:pt modelId="{1E53C53C-8A47-4ADD-AB32-6982C5EA36B3}" type="pres">
      <dgm:prSet presAssocID="{A71A6BDA-2437-453D-911A-E65D7327B4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6A9E78-9B54-408C-B204-371FD00D2F3A}" type="pres">
      <dgm:prSet presAssocID="{D9815BAA-DE9B-49D9-BDA7-DA26BCF9A9EF}" presName="spacer" presStyleCnt="0"/>
      <dgm:spPr/>
    </dgm:pt>
    <dgm:pt modelId="{EB5068DC-6B69-4576-8254-A9FBA3869C1F}" type="pres">
      <dgm:prSet presAssocID="{33D5D8C7-1718-4565-B8DB-D0E6D36217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0E6119-DF80-4B12-BBFE-F8517142F5B1}" type="pres">
      <dgm:prSet presAssocID="{FCA097DC-F89A-4980-B42A-815B3A5CAFB9}" presName="spacer" presStyleCnt="0"/>
      <dgm:spPr/>
    </dgm:pt>
    <dgm:pt modelId="{3CB54234-12AD-4253-89D3-D65E443B3E64}" type="pres">
      <dgm:prSet presAssocID="{81F1D388-85F3-497E-B99E-2B6CAD1D4F5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890605-455B-4714-A96C-CB21EF544EBE}" srcId="{333468DC-F77D-4B66-B679-C41C1E7D75E4}" destId="{A71A6BDA-2437-453D-911A-E65D7327B42E}" srcOrd="1" destOrd="0" parTransId="{67B17B33-12BA-41C6-847E-BAAEE0CF25A2}" sibTransId="{D9815BAA-DE9B-49D9-BDA7-DA26BCF9A9EF}"/>
    <dgm:cxn modelId="{A3042E49-7646-441C-9B1D-BB0DB7D2B3EC}" srcId="{333468DC-F77D-4B66-B679-C41C1E7D75E4}" destId="{3BC606E1-456C-438C-B5E0-232FD7BA6CCF}" srcOrd="0" destOrd="0" parTransId="{7C9D466B-DA41-4D28-934F-FA07E756CEA3}" sibTransId="{7ABCD44C-026F-4D4D-B8EE-AD1AD2EF7F8F}"/>
    <dgm:cxn modelId="{E8A4E34C-AD8B-4398-A2C6-4716C659E1C0}" type="presOf" srcId="{81F1D388-85F3-497E-B99E-2B6CAD1D4F59}" destId="{3CB54234-12AD-4253-89D3-D65E443B3E64}" srcOrd="0" destOrd="0" presId="urn:microsoft.com/office/officeart/2005/8/layout/vList2"/>
    <dgm:cxn modelId="{10477A7C-730F-469A-A9E8-814A52E30F93}" type="presOf" srcId="{3BC606E1-456C-438C-B5E0-232FD7BA6CCF}" destId="{2EE02BF7-71B1-46E1-BF29-D816F2D9D9CA}" srcOrd="0" destOrd="0" presId="urn:microsoft.com/office/officeart/2005/8/layout/vList2"/>
    <dgm:cxn modelId="{2C512398-E7B3-4E7F-989A-BF95C46C9E82}" type="presOf" srcId="{A71A6BDA-2437-453D-911A-E65D7327B42E}" destId="{1E53C53C-8A47-4ADD-AB32-6982C5EA36B3}" srcOrd="0" destOrd="0" presId="urn:microsoft.com/office/officeart/2005/8/layout/vList2"/>
    <dgm:cxn modelId="{AC53E6C2-90B5-4480-A233-60884F599590}" type="presOf" srcId="{333468DC-F77D-4B66-B679-C41C1E7D75E4}" destId="{AA39C31E-28FB-4C68-8754-D77EF9D4B482}" srcOrd="0" destOrd="0" presId="urn:microsoft.com/office/officeart/2005/8/layout/vList2"/>
    <dgm:cxn modelId="{6B263BC9-4E58-4498-9B03-7130BB6C717F}" srcId="{333468DC-F77D-4B66-B679-C41C1E7D75E4}" destId="{33D5D8C7-1718-4565-B8DB-D0E6D3621725}" srcOrd="2" destOrd="0" parTransId="{CE2C53AA-FC09-4262-B731-AF8C3CDF4478}" sibTransId="{FCA097DC-F89A-4980-B42A-815B3A5CAFB9}"/>
    <dgm:cxn modelId="{B799AECC-3157-488A-A393-81C94AFEBB66}" type="presOf" srcId="{33D5D8C7-1718-4565-B8DB-D0E6D3621725}" destId="{EB5068DC-6B69-4576-8254-A9FBA3869C1F}" srcOrd="0" destOrd="0" presId="urn:microsoft.com/office/officeart/2005/8/layout/vList2"/>
    <dgm:cxn modelId="{E6AED9F2-CA9F-40D9-A62A-16C8F7717033}" srcId="{333468DC-F77D-4B66-B679-C41C1E7D75E4}" destId="{81F1D388-85F3-497E-B99E-2B6CAD1D4F59}" srcOrd="3" destOrd="0" parTransId="{28089D04-DFB3-4353-A795-489C50D22E14}" sibTransId="{337246EC-F8A0-4EF8-90E5-CD4E026810A5}"/>
    <dgm:cxn modelId="{70160D4F-284C-45BD-994A-41A8E6EF0B59}" type="presParOf" srcId="{AA39C31E-28FB-4C68-8754-D77EF9D4B482}" destId="{2EE02BF7-71B1-46E1-BF29-D816F2D9D9CA}" srcOrd="0" destOrd="0" presId="urn:microsoft.com/office/officeart/2005/8/layout/vList2"/>
    <dgm:cxn modelId="{842F95BF-3D11-4E59-924C-6848D9DF487F}" type="presParOf" srcId="{AA39C31E-28FB-4C68-8754-D77EF9D4B482}" destId="{BCB69C14-574F-42B6-9FA3-0CA99412BFC2}" srcOrd="1" destOrd="0" presId="urn:microsoft.com/office/officeart/2005/8/layout/vList2"/>
    <dgm:cxn modelId="{080865E1-BBD1-4753-8AC4-B4177906B1C8}" type="presParOf" srcId="{AA39C31E-28FB-4C68-8754-D77EF9D4B482}" destId="{1E53C53C-8A47-4ADD-AB32-6982C5EA36B3}" srcOrd="2" destOrd="0" presId="urn:microsoft.com/office/officeart/2005/8/layout/vList2"/>
    <dgm:cxn modelId="{176ACD3C-E494-43DA-8A20-5BF52837D995}" type="presParOf" srcId="{AA39C31E-28FB-4C68-8754-D77EF9D4B482}" destId="{696A9E78-9B54-408C-B204-371FD00D2F3A}" srcOrd="3" destOrd="0" presId="urn:microsoft.com/office/officeart/2005/8/layout/vList2"/>
    <dgm:cxn modelId="{75122F17-25D4-48CA-8FFD-719790B434BE}" type="presParOf" srcId="{AA39C31E-28FB-4C68-8754-D77EF9D4B482}" destId="{EB5068DC-6B69-4576-8254-A9FBA3869C1F}" srcOrd="4" destOrd="0" presId="urn:microsoft.com/office/officeart/2005/8/layout/vList2"/>
    <dgm:cxn modelId="{ACE31FF3-9925-4915-A8EA-C200799844AB}" type="presParOf" srcId="{AA39C31E-28FB-4C68-8754-D77EF9D4B482}" destId="{6A0E6119-DF80-4B12-BBFE-F8517142F5B1}" srcOrd="5" destOrd="0" presId="urn:microsoft.com/office/officeart/2005/8/layout/vList2"/>
    <dgm:cxn modelId="{F4E8E1C0-3046-4B66-9C4D-63DE22ED8F74}" type="presParOf" srcId="{AA39C31E-28FB-4C68-8754-D77EF9D4B482}" destId="{3CB54234-12AD-4253-89D3-D65E443B3E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50EACCE-3B07-409B-A4B8-1E7CB1DBF443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BFE9C18-4A93-4CD4-96F7-F16B1D507EDD}">
      <dgm:prSet/>
      <dgm:spPr/>
      <dgm:t>
        <a:bodyPr/>
        <a:lstStyle/>
        <a:p>
          <a:pPr algn="ctr" rtl="0"/>
          <a:r>
            <a:rPr lang="en-GB" dirty="0"/>
            <a:t>Look at your worksheet and get going….!</a:t>
          </a:r>
        </a:p>
      </dgm:t>
    </dgm:pt>
    <dgm:pt modelId="{663779E4-B684-43A4-886C-D8307CE4F9AD}" type="parTrans" cxnId="{39659B4B-598C-40ED-9B22-BA966E5EBA6D}">
      <dgm:prSet/>
      <dgm:spPr/>
      <dgm:t>
        <a:bodyPr/>
        <a:lstStyle/>
        <a:p>
          <a:endParaRPr lang="en-GB"/>
        </a:p>
      </dgm:t>
    </dgm:pt>
    <dgm:pt modelId="{F5CC9488-43D9-45FB-9D2D-4AFF262FA4D4}" type="sibTrans" cxnId="{39659B4B-598C-40ED-9B22-BA966E5EBA6D}">
      <dgm:prSet/>
      <dgm:spPr/>
      <dgm:t>
        <a:bodyPr/>
        <a:lstStyle/>
        <a:p>
          <a:endParaRPr lang="en-GB"/>
        </a:p>
      </dgm:t>
    </dgm:pt>
    <dgm:pt modelId="{793F9AA7-7FA5-493E-9C6E-2B8A48BCAC5E}" type="pres">
      <dgm:prSet presAssocID="{B50EACCE-3B07-409B-A4B8-1E7CB1DBF443}" presName="linear" presStyleCnt="0">
        <dgm:presLayoutVars>
          <dgm:animLvl val="lvl"/>
          <dgm:resizeHandles val="exact"/>
        </dgm:presLayoutVars>
      </dgm:prSet>
      <dgm:spPr/>
    </dgm:pt>
    <dgm:pt modelId="{5AD40047-26D3-4506-B7C5-003060A8AFAB}" type="pres">
      <dgm:prSet presAssocID="{FBFE9C18-4A93-4CD4-96F7-F16B1D507E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659B4B-598C-40ED-9B22-BA966E5EBA6D}" srcId="{B50EACCE-3B07-409B-A4B8-1E7CB1DBF443}" destId="{FBFE9C18-4A93-4CD4-96F7-F16B1D507EDD}" srcOrd="0" destOrd="0" parTransId="{663779E4-B684-43A4-886C-D8307CE4F9AD}" sibTransId="{F5CC9488-43D9-45FB-9D2D-4AFF262FA4D4}"/>
    <dgm:cxn modelId="{DEFC3ED6-C711-442A-9707-CFE3AD4005D2}" type="presOf" srcId="{B50EACCE-3B07-409B-A4B8-1E7CB1DBF443}" destId="{793F9AA7-7FA5-493E-9C6E-2B8A48BCAC5E}" srcOrd="0" destOrd="0" presId="urn:microsoft.com/office/officeart/2005/8/layout/vList2"/>
    <dgm:cxn modelId="{6F8209FE-8392-42F2-B5CF-6FA1BCF9AEAF}" type="presOf" srcId="{FBFE9C18-4A93-4CD4-96F7-F16B1D507EDD}" destId="{5AD40047-26D3-4506-B7C5-003060A8AFAB}" srcOrd="0" destOrd="0" presId="urn:microsoft.com/office/officeart/2005/8/layout/vList2"/>
    <dgm:cxn modelId="{D888CE8B-6CE3-4D03-87D9-A0D18EF90FE3}" type="presParOf" srcId="{793F9AA7-7FA5-493E-9C6E-2B8A48BCAC5E}" destId="{5AD40047-26D3-4506-B7C5-003060A8AF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96D7C-CE7A-4C47-A341-F976B07722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FEE8304-F75A-41AD-A74F-8DE6C2941DF7}">
      <dgm:prSet/>
      <dgm:spPr/>
      <dgm:t>
        <a:bodyPr/>
        <a:lstStyle/>
        <a:p>
          <a:pPr rtl="0"/>
          <a:r>
            <a:rPr lang="en-GB"/>
            <a:t>As you know, a noun is the NAME of a thing, a person or a place.</a:t>
          </a:r>
        </a:p>
      </dgm:t>
    </dgm:pt>
    <dgm:pt modelId="{47FBBA21-72A6-48FE-B1BF-0E8E289E5C26}" type="parTrans" cxnId="{28141489-7B1F-4260-A43B-06A2B61A5F33}">
      <dgm:prSet/>
      <dgm:spPr/>
      <dgm:t>
        <a:bodyPr/>
        <a:lstStyle/>
        <a:p>
          <a:endParaRPr lang="en-GB"/>
        </a:p>
      </dgm:t>
    </dgm:pt>
    <dgm:pt modelId="{EE260D75-81DD-4363-B8F3-85CB9F61C65A}" type="sibTrans" cxnId="{28141489-7B1F-4260-A43B-06A2B61A5F33}">
      <dgm:prSet/>
      <dgm:spPr/>
      <dgm:t>
        <a:bodyPr/>
        <a:lstStyle/>
        <a:p>
          <a:endParaRPr lang="en-GB"/>
        </a:p>
      </dgm:t>
    </dgm:pt>
    <dgm:pt modelId="{8F0FA3B2-83A9-44EB-A86D-E2B04D2DC88F}">
      <dgm:prSet/>
      <dgm:spPr/>
      <dgm:t>
        <a:bodyPr/>
        <a:lstStyle/>
        <a:p>
          <a:pPr rtl="0"/>
          <a:r>
            <a:rPr lang="en-GB"/>
            <a:t>You can TOUCH it, SEE it, SMELL it……..</a:t>
          </a:r>
        </a:p>
      </dgm:t>
    </dgm:pt>
    <dgm:pt modelId="{E10D496D-4450-4FCB-B08A-AE630A2DB566}" type="parTrans" cxnId="{367B17B9-1D31-4456-AFE5-791C9FAFF637}">
      <dgm:prSet/>
      <dgm:spPr/>
      <dgm:t>
        <a:bodyPr/>
        <a:lstStyle/>
        <a:p>
          <a:endParaRPr lang="en-GB"/>
        </a:p>
      </dgm:t>
    </dgm:pt>
    <dgm:pt modelId="{A89DF400-19D5-435F-B11C-6A389EC6E9D1}" type="sibTrans" cxnId="{367B17B9-1D31-4456-AFE5-791C9FAFF637}">
      <dgm:prSet/>
      <dgm:spPr/>
      <dgm:t>
        <a:bodyPr/>
        <a:lstStyle/>
        <a:p>
          <a:endParaRPr lang="en-GB"/>
        </a:p>
      </dgm:t>
    </dgm:pt>
    <dgm:pt modelId="{A17CC341-DCCE-47CF-8BF4-E153EBE6E480}" type="pres">
      <dgm:prSet presAssocID="{D3C96D7C-CE7A-4C47-A341-F976B0772216}" presName="linear" presStyleCnt="0">
        <dgm:presLayoutVars>
          <dgm:animLvl val="lvl"/>
          <dgm:resizeHandles val="exact"/>
        </dgm:presLayoutVars>
      </dgm:prSet>
      <dgm:spPr/>
    </dgm:pt>
    <dgm:pt modelId="{A6357DC0-169E-472A-8F0A-4BD938749D48}" type="pres">
      <dgm:prSet presAssocID="{8FEE8304-F75A-41AD-A74F-8DE6C2941D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D518CA-D6A1-4A58-AB6E-976899A3ED2B}" type="pres">
      <dgm:prSet presAssocID="{EE260D75-81DD-4363-B8F3-85CB9F61C65A}" presName="spacer" presStyleCnt="0"/>
      <dgm:spPr/>
    </dgm:pt>
    <dgm:pt modelId="{33A5F866-53FF-424F-BC9A-07488EB3DB7C}" type="pres">
      <dgm:prSet presAssocID="{8F0FA3B2-83A9-44EB-A86D-E2B04D2DC88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B2DE0C-9D96-41B7-B47D-E123C49B02B8}" type="presOf" srcId="{8F0FA3B2-83A9-44EB-A86D-E2B04D2DC88F}" destId="{33A5F866-53FF-424F-BC9A-07488EB3DB7C}" srcOrd="0" destOrd="0" presId="urn:microsoft.com/office/officeart/2005/8/layout/vList2"/>
    <dgm:cxn modelId="{256BE23C-3F42-40FB-8DD4-436699E6F5F5}" type="presOf" srcId="{D3C96D7C-CE7A-4C47-A341-F976B0772216}" destId="{A17CC341-DCCE-47CF-8BF4-E153EBE6E480}" srcOrd="0" destOrd="0" presId="urn:microsoft.com/office/officeart/2005/8/layout/vList2"/>
    <dgm:cxn modelId="{28141489-7B1F-4260-A43B-06A2B61A5F33}" srcId="{D3C96D7C-CE7A-4C47-A341-F976B0772216}" destId="{8FEE8304-F75A-41AD-A74F-8DE6C2941DF7}" srcOrd="0" destOrd="0" parTransId="{47FBBA21-72A6-48FE-B1BF-0E8E289E5C26}" sibTransId="{EE260D75-81DD-4363-B8F3-85CB9F61C65A}"/>
    <dgm:cxn modelId="{367B17B9-1D31-4456-AFE5-791C9FAFF637}" srcId="{D3C96D7C-CE7A-4C47-A341-F976B0772216}" destId="{8F0FA3B2-83A9-44EB-A86D-E2B04D2DC88F}" srcOrd="1" destOrd="0" parTransId="{E10D496D-4450-4FCB-B08A-AE630A2DB566}" sibTransId="{A89DF400-19D5-435F-B11C-6A389EC6E9D1}"/>
    <dgm:cxn modelId="{824580E5-6A86-4696-9C08-203235B9BC48}" type="presOf" srcId="{8FEE8304-F75A-41AD-A74F-8DE6C2941DF7}" destId="{A6357DC0-169E-472A-8F0A-4BD938749D48}" srcOrd="0" destOrd="0" presId="urn:microsoft.com/office/officeart/2005/8/layout/vList2"/>
    <dgm:cxn modelId="{514180B3-95EF-43F2-AED1-B6BB2FF45B47}" type="presParOf" srcId="{A17CC341-DCCE-47CF-8BF4-E153EBE6E480}" destId="{A6357DC0-169E-472A-8F0A-4BD938749D48}" srcOrd="0" destOrd="0" presId="urn:microsoft.com/office/officeart/2005/8/layout/vList2"/>
    <dgm:cxn modelId="{94F18386-0554-44EA-ADDE-5183D648E4EF}" type="presParOf" srcId="{A17CC341-DCCE-47CF-8BF4-E153EBE6E480}" destId="{E3D518CA-D6A1-4A58-AB6E-976899A3ED2B}" srcOrd="1" destOrd="0" presId="urn:microsoft.com/office/officeart/2005/8/layout/vList2"/>
    <dgm:cxn modelId="{802B2C50-3D36-42D6-A838-E739D5735714}" type="presParOf" srcId="{A17CC341-DCCE-47CF-8BF4-E153EBE6E480}" destId="{33A5F866-53FF-424F-BC9A-07488EB3DB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5486C6-6444-4F3F-BE10-4DB5EE561EA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9B51291-D737-41D9-840C-359C99B23667}">
      <dgm:prSet/>
      <dgm:spPr/>
      <dgm:t>
        <a:bodyPr/>
        <a:lstStyle/>
        <a:p>
          <a:pPr rtl="0"/>
          <a:r>
            <a:rPr lang="en-GB"/>
            <a:t>Abstract nouns…..</a:t>
          </a:r>
        </a:p>
      </dgm:t>
    </dgm:pt>
    <dgm:pt modelId="{CA1156FD-601D-4F70-AA17-F5AB76E0A4F1}" type="parTrans" cxnId="{6FF7CE1C-4520-4CA5-AB35-97DEA52BEDA6}">
      <dgm:prSet/>
      <dgm:spPr/>
      <dgm:t>
        <a:bodyPr/>
        <a:lstStyle/>
        <a:p>
          <a:endParaRPr lang="en-GB"/>
        </a:p>
      </dgm:t>
    </dgm:pt>
    <dgm:pt modelId="{6E60A05E-0680-418D-A3B9-53E73186A5BC}" type="sibTrans" cxnId="{6FF7CE1C-4520-4CA5-AB35-97DEA52BEDA6}">
      <dgm:prSet/>
      <dgm:spPr/>
      <dgm:t>
        <a:bodyPr/>
        <a:lstStyle/>
        <a:p>
          <a:endParaRPr lang="en-GB"/>
        </a:p>
      </dgm:t>
    </dgm:pt>
    <dgm:pt modelId="{2BBD5E7F-9192-4FF4-A90E-47BAC60E6C77}" type="pres">
      <dgm:prSet presAssocID="{A75486C6-6444-4F3F-BE10-4DB5EE561EA4}" presName="linear" presStyleCnt="0">
        <dgm:presLayoutVars>
          <dgm:animLvl val="lvl"/>
          <dgm:resizeHandles val="exact"/>
        </dgm:presLayoutVars>
      </dgm:prSet>
      <dgm:spPr/>
    </dgm:pt>
    <dgm:pt modelId="{769B0F34-978F-4FE4-B1AC-E15B0A6A8772}" type="pres">
      <dgm:prSet presAssocID="{49B51291-D737-41D9-840C-359C99B2366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1FBCD0E-420F-42CE-8886-CC2B01B8ECDD}" type="presOf" srcId="{49B51291-D737-41D9-840C-359C99B23667}" destId="{769B0F34-978F-4FE4-B1AC-E15B0A6A8772}" srcOrd="0" destOrd="0" presId="urn:microsoft.com/office/officeart/2005/8/layout/vList2"/>
    <dgm:cxn modelId="{6FF7CE1C-4520-4CA5-AB35-97DEA52BEDA6}" srcId="{A75486C6-6444-4F3F-BE10-4DB5EE561EA4}" destId="{49B51291-D737-41D9-840C-359C99B23667}" srcOrd="0" destOrd="0" parTransId="{CA1156FD-601D-4F70-AA17-F5AB76E0A4F1}" sibTransId="{6E60A05E-0680-418D-A3B9-53E73186A5BC}"/>
    <dgm:cxn modelId="{94FC7F8F-032F-4E52-BF2A-07FFF1EB56AC}" type="presOf" srcId="{A75486C6-6444-4F3F-BE10-4DB5EE561EA4}" destId="{2BBD5E7F-9192-4FF4-A90E-47BAC60E6C77}" srcOrd="0" destOrd="0" presId="urn:microsoft.com/office/officeart/2005/8/layout/vList2"/>
    <dgm:cxn modelId="{DB74D85E-F135-43D8-86EC-3DF554536BA9}" type="presParOf" srcId="{2BBD5E7F-9192-4FF4-A90E-47BAC60E6C77}" destId="{769B0F34-978F-4FE4-B1AC-E15B0A6A87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8B805-C6CC-40BF-BC94-25DD5DFC1CA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E05DD6E-F98E-4C6A-86A5-5DE440E438BF}">
      <dgm:prSet/>
      <dgm:spPr/>
      <dgm:t>
        <a:bodyPr/>
        <a:lstStyle/>
        <a:p>
          <a:pPr rtl="0"/>
          <a:r>
            <a:rPr lang="en-GB"/>
            <a:t>Are the names for things which we CANNOT see, touch or smell……</a:t>
          </a:r>
        </a:p>
      </dgm:t>
    </dgm:pt>
    <dgm:pt modelId="{9B6C372A-5A16-4AF9-B19D-425F296DD330}" type="parTrans" cxnId="{6D739605-A5DA-4665-9D11-3AA6C0C9AEEE}">
      <dgm:prSet/>
      <dgm:spPr/>
      <dgm:t>
        <a:bodyPr/>
        <a:lstStyle/>
        <a:p>
          <a:endParaRPr lang="en-GB"/>
        </a:p>
      </dgm:t>
    </dgm:pt>
    <dgm:pt modelId="{5C2A40D1-C1E9-442D-83D8-F86173B8972A}" type="sibTrans" cxnId="{6D739605-A5DA-4665-9D11-3AA6C0C9AEEE}">
      <dgm:prSet/>
      <dgm:spPr/>
      <dgm:t>
        <a:bodyPr/>
        <a:lstStyle/>
        <a:p>
          <a:endParaRPr lang="en-GB"/>
        </a:p>
      </dgm:t>
    </dgm:pt>
    <dgm:pt modelId="{859FA37E-4FD1-474E-89FF-D74B13EAF6FD}" type="pres">
      <dgm:prSet presAssocID="{2AB8B805-C6CC-40BF-BC94-25DD5DFC1CA4}" presName="linear" presStyleCnt="0">
        <dgm:presLayoutVars>
          <dgm:animLvl val="lvl"/>
          <dgm:resizeHandles val="exact"/>
        </dgm:presLayoutVars>
      </dgm:prSet>
      <dgm:spPr/>
    </dgm:pt>
    <dgm:pt modelId="{3FE94288-217C-4813-9667-98507F7CC455}" type="pres">
      <dgm:prSet presAssocID="{CE05DD6E-F98E-4C6A-86A5-5DE440E438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739605-A5DA-4665-9D11-3AA6C0C9AEEE}" srcId="{2AB8B805-C6CC-40BF-BC94-25DD5DFC1CA4}" destId="{CE05DD6E-F98E-4C6A-86A5-5DE440E438BF}" srcOrd="0" destOrd="0" parTransId="{9B6C372A-5A16-4AF9-B19D-425F296DD330}" sibTransId="{5C2A40D1-C1E9-442D-83D8-F86173B8972A}"/>
    <dgm:cxn modelId="{15B0B6CA-EED2-472E-B3FE-89E4DCE6D13F}" type="presOf" srcId="{CE05DD6E-F98E-4C6A-86A5-5DE440E438BF}" destId="{3FE94288-217C-4813-9667-98507F7CC455}" srcOrd="0" destOrd="0" presId="urn:microsoft.com/office/officeart/2005/8/layout/vList2"/>
    <dgm:cxn modelId="{2507BEF6-BDF3-4EF8-BEF4-40F7B825A51D}" type="presOf" srcId="{2AB8B805-C6CC-40BF-BC94-25DD5DFC1CA4}" destId="{859FA37E-4FD1-474E-89FF-D74B13EAF6FD}" srcOrd="0" destOrd="0" presId="urn:microsoft.com/office/officeart/2005/8/layout/vList2"/>
    <dgm:cxn modelId="{F456ED0A-86EE-4F4B-A3F0-FB9801AAE675}" type="presParOf" srcId="{859FA37E-4FD1-474E-89FF-D74B13EAF6FD}" destId="{3FE94288-217C-4813-9667-98507F7CC4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F2BB7-0133-4DA4-AEAB-C2C9DA587299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CCB4D733-DD70-4396-A88F-2DEB98FCEC8E}">
      <dgm:prSet/>
      <dgm:spPr/>
      <dgm:t>
        <a:bodyPr/>
        <a:lstStyle/>
        <a:p>
          <a:pPr algn="ctr" rtl="0"/>
          <a:r>
            <a:rPr lang="en-GB" dirty="0"/>
            <a:t>Greed </a:t>
          </a:r>
        </a:p>
      </dgm:t>
    </dgm:pt>
    <dgm:pt modelId="{558B601C-55EE-4AB6-8239-9527438685E9}" type="parTrans" cxnId="{A3D687A4-8A34-4F1F-8B4F-BE71493EB602}">
      <dgm:prSet/>
      <dgm:spPr/>
      <dgm:t>
        <a:bodyPr/>
        <a:lstStyle/>
        <a:p>
          <a:endParaRPr lang="en-GB"/>
        </a:p>
      </dgm:t>
    </dgm:pt>
    <dgm:pt modelId="{9E0E7E11-A1C2-40E8-ACAB-5905CA62147F}" type="sibTrans" cxnId="{A3D687A4-8A34-4F1F-8B4F-BE71493EB602}">
      <dgm:prSet/>
      <dgm:spPr/>
      <dgm:t>
        <a:bodyPr/>
        <a:lstStyle/>
        <a:p>
          <a:endParaRPr lang="en-GB"/>
        </a:p>
      </dgm:t>
    </dgm:pt>
    <dgm:pt modelId="{51F097C3-1D76-4548-A143-1CBB399461C0}" type="pres">
      <dgm:prSet presAssocID="{67EF2BB7-0133-4DA4-AEAB-C2C9DA587299}" presName="linear" presStyleCnt="0">
        <dgm:presLayoutVars>
          <dgm:animLvl val="lvl"/>
          <dgm:resizeHandles val="exact"/>
        </dgm:presLayoutVars>
      </dgm:prSet>
      <dgm:spPr/>
    </dgm:pt>
    <dgm:pt modelId="{3547E032-7CB8-47B8-8817-FCD13D002AD4}" type="pres">
      <dgm:prSet presAssocID="{CCB4D733-DD70-4396-A88F-2DEB98FCEC8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056F25-1D21-4E3B-A6DF-6EF2EFCC3411}" type="presOf" srcId="{CCB4D733-DD70-4396-A88F-2DEB98FCEC8E}" destId="{3547E032-7CB8-47B8-8817-FCD13D002AD4}" srcOrd="0" destOrd="0" presId="urn:microsoft.com/office/officeart/2005/8/layout/vList2"/>
    <dgm:cxn modelId="{33978954-74D1-406E-97DD-1A462F8FC0CD}" type="presOf" srcId="{67EF2BB7-0133-4DA4-AEAB-C2C9DA587299}" destId="{51F097C3-1D76-4548-A143-1CBB399461C0}" srcOrd="0" destOrd="0" presId="urn:microsoft.com/office/officeart/2005/8/layout/vList2"/>
    <dgm:cxn modelId="{A3D687A4-8A34-4F1F-8B4F-BE71493EB602}" srcId="{67EF2BB7-0133-4DA4-AEAB-C2C9DA587299}" destId="{CCB4D733-DD70-4396-A88F-2DEB98FCEC8E}" srcOrd="0" destOrd="0" parTransId="{558B601C-55EE-4AB6-8239-9527438685E9}" sibTransId="{9E0E7E11-A1C2-40E8-ACAB-5905CA62147F}"/>
    <dgm:cxn modelId="{BA8A69D3-51CA-4E90-948D-5F402362228F}" type="presParOf" srcId="{51F097C3-1D76-4548-A143-1CBB399461C0}" destId="{3547E032-7CB8-47B8-8817-FCD13D002A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76EA9-4A08-4C42-BB08-D0445F4E3153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63CF5AE-87C1-40DF-84FD-6A0DEA82A1AE}">
      <dgm:prSet/>
      <dgm:spPr/>
      <dgm:t>
        <a:bodyPr/>
        <a:lstStyle/>
        <a:p>
          <a:pPr algn="ctr" rtl="0"/>
          <a:r>
            <a:rPr lang="en-GB" dirty="0"/>
            <a:t>We can make ABSTRACT NOUNS from VERBS ADJECTIVES……</a:t>
          </a:r>
        </a:p>
      </dgm:t>
    </dgm:pt>
    <dgm:pt modelId="{90D41060-C681-45B3-8054-077FB9C0E7C2}" type="parTrans" cxnId="{95CB10BD-4ED1-48BC-A94E-C9B7EF2C583B}">
      <dgm:prSet/>
      <dgm:spPr/>
      <dgm:t>
        <a:bodyPr/>
        <a:lstStyle/>
        <a:p>
          <a:endParaRPr lang="en-GB"/>
        </a:p>
      </dgm:t>
    </dgm:pt>
    <dgm:pt modelId="{1A936892-6DB0-4363-9453-4761F9E66D74}" type="sibTrans" cxnId="{95CB10BD-4ED1-48BC-A94E-C9B7EF2C583B}">
      <dgm:prSet/>
      <dgm:spPr/>
      <dgm:t>
        <a:bodyPr/>
        <a:lstStyle/>
        <a:p>
          <a:endParaRPr lang="en-GB"/>
        </a:p>
      </dgm:t>
    </dgm:pt>
    <dgm:pt modelId="{3D62744B-CB35-41B5-BA35-FCCFDD07887B}">
      <dgm:prSet/>
      <dgm:spPr/>
      <dgm:t>
        <a:bodyPr/>
        <a:lstStyle/>
        <a:p>
          <a:pPr algn="ctr" rtl="0"/>
          <a:r>
            <a:rPr lang="en-GB" dirty="0">
              <a:solidFill>
                <a:schemeClr val="tx1"/>
              </a:solidFill>
            </a:rPr>
            <a:t>ANGRY = ANGER</a:t>
          </a:r>
        </a:p>
      </dgm:t>
    </dgm:pt>
    <dgm:pt modelId="{0253C1C7-811C-4BA9-9187-872DE6F5B100}" type="parTrans" cxnId="{7566AA8C-971B-4D5B-8098-2037477FA7D1}">
      <dgm:prSet/>
      <dgm:spPr/>
      <dgm:t>
        <a:bodyPr/>
        <a:lstStyle/>
        <a:p>
          <a:endParaRPr lang="en-GB"/>
        </a:p>
      </dgm:t>
    </dgm:pt>
    <dgm:pt modelId="{5E09C95E-0E51-4DF2-A1D5-1DAAED64743D}" type="sibTrans" cxnId="{7566AA8C-971B-4D5B-8098-2037477FA7D1}">
      <dgm:prSet/>
      <dgm:spPr/>
      <dgm:t>
        <a:bodyPr/>
        <a:lstStyle/>
        <a:p>
          <a:endParaRPr lang="en-GB"/>
        </a:p>
      </dgm:t>
    </dgm:pt>
    <dgm:pt modelId="{E1B23F6C-E0ED-47B5-86B7-C2A5E659106A}">
      <dgm:prSet/>
      <dgm:spPr/>
      <dgm:t>
        <a:bodyPr/>
        <a:lstStyle/>
        <a:p>
          <a:pPr algn="ctr" rtl="0"/>
          <a:r>
            <a:rPr lang="en-GB" dirty="0"/>
            <a:t>COURAGEOUS = ?</a:t>
          </a:r>
        </a:p>
      </dgm:t>
    </dgm:pt>
    <dgm:pt modelId="{57EDE0E5-32FC-4418-88DA-91C4704E8AD7}" type="parTrans" cxnId="{F0F5285E-ACB8-4142-BC95-E6FB32523381}">
      <dgm:prSet/>
      <dgm:spPr/>
      <dgm:t>
        <a:bodyPr/>
        <a:lstStyle/>
        <a:p>
          <a:endParaRPr lang="en-GB"/>
        </a:p>
      </dgm:t>
    </dgm:pt>
    <dgm:pt modelId="{8194A3F3-F884-491D-8019-51DE4C18D584}" type="sibTrans" cxnId="{F0F5285E-ACB8-4142-BC95-E6FB32523381}">
      <dgm:prSet/>
      <dgm:spPr/>
      <dgm:t>
        <a:bodyPr/>
        <a:lstStyle/>
        <a:p>
          <a:endParaRPr lang="en-GB"/>
        </a:p>
      </dgm:t>
    </dgm:pt>
    <dgm:pt modelId="{EB115C0A-DD75-4AF7-A03A-D3350F1760CE}" type="pres">
      <dgm:prSet presAssocID="{B8E76EA9-4A08-4C42-BB08-D0445F4E3153}" presName="linear" presStyleCnt="0">
        <dgm:presLayoutVars>
          <dgm:animLvl val="lvl"/>
          <dgm:resizeHandles val="exact"/>
        </dgm:presLayoutVars>
      </dgm:prSet>
      <dgm:spPr/>
    </dgm:pt>
    <dgm:pt modelId="{DEB56D72-BBBC-4DF6-AF93-59995D81C1D7}" type="pres">
      <dgm:prSet presAssocID="{663CF5AE-87C1-40DF-84FD-6A0DEA82A1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1D8B59-2F3E-4D6D-A6EA-2DE5F725FD85}" type="pres">
      <dgm:prSet presAssocID="{1A936892-6DB0-4363-9453-4761F9E66D74}" presName="spacer" presStyleCnt="0"/>
      <dgm:spPr/>
    </dgm:pt>
    <dgm:pt modelId="{7C52A82E-484E-4B63-96CD-87CD17545471}" type="pres">
      <dgm:prSet presAssocID="{3D62744B-CB35-41B5-BA35-FCCFDD0788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299534-4FBD-4218-88DC-B3B6EA32B2B8}" type="pres">
      <dgm:prSet presAssocID="{5E09C95E-0E51-4DF2-A1D5-1DAAED64743D}" presName="spacer" presStyleCnt="0"/>
      <dgm:spPr/>
    </dgm:pt>
    <dgm:pt modelId="{D3E8DFFA-03F8-4519-94DD-BD135B6686AA}" type="pres">
      <dgm:prSet presAssocID="{E1B23F6C-E0ED-47B5-86B7-C2A5E65910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F9F03B-ACF5-4666-B875-19D3366A316A}" type="presOf" srcId="{B8E76EA9-4A08-4C42-BB08-D0445F4E3153}" destId="{EB115C0A-DD75-4AF7-A03A-D3350F1760CE}" srcOrd="0" destOrd="0" presId="urn:microsoft.com/office/officeart/2005/8/layout/vList2"/>
    <dgm:cxn modelId="{F0F5285E-ACB8-4142-BC95-E6FB32523381}" srcId="{B8E76EA9-4A08-4C42-BB08-D0445F4E3153}" destId="{E1B23F6C-E0ED-47B5-86B7-C2A5E659106A}" srcOrd="2" destOrd="0" parTransId="{57EDE0E5-32FC-4418-88DA-91C4704E8AD7}" sibTransId="{8194A3F3-F884-491D-8019-51DE4C18D584}"/>
    <dgm:cxn modelId="{5B9B5551-7801-4041-81A4-CC8DCFB4CE93}" type="presOf" srcId="{E1B23F6C-E0ED-47B5-86B7-C2A5E659106A}" destId="{D3E8DFFA-03F8-4519-94DD-BD135B6686AA}" srcOrd="0" destOrd="0" presId="urn:microsoft.com/office/officeart/2005/8/layout/vList2"/>
    <dgm:cxn modelId="{2FA89673-7DC9-440F-B25B-A63F9F699405}" type="presOf" srcId="{663CF5AE-87C1-40DF-84FD-6A0DEA82A1AE}" destId="{DEB56D72-BBBC-4DF6-AF93-59995D81C1D7}" srcOrd="0" destOrd="0" presId="urn:microsoft.com/office/officeart/2005/8/layout/vList2"/>
    <dgm:cxn modelId="{7566AA8C-971B-4D5B-8098-2037477FA7D1}" srcId="{B8E76EA9-4A08-4C42-BB08-D0445F4E3153}" destId="{3D62744B-CB35-41B5-BA35-FCCFDD07887B}" srcOrd="1" destOrd="0" parTransId="{0253C1C7-811C-4BA9-9187-872DE6F5B100}" sibTransId="{5E09C95E-0E51-4DF2-A1D5-1DAAED64743D}"/>
    <dgm:cxn modelId="{0D1C869D-0769-4C77-813F-95A760067CC4}" type="presOf" srcId="{3D62744B-CB35-41B5-BA35-FCCFDD07887B}" destId="{7C52A82E-484E-4B63-96CD-87CD17545471}" srcOrd="0" destOrd="0" presId="urn:microsoft.com/office/officeart/2005/8/layout/vList2"/>
    <dgm:cxn modelId="{95CB10BD-4ED1-48BC-A94E-C9B7EF2C583B}" srcId="{B8E76EA9-4A08-4C42-BB08-D0445F4E3153}" destId="{663CF5AE-87C1-40DF-84FD-6A0DEA82A1AE}" srcOrd="0" destOrd="0" parTransId="{90D41060-C681-45B3-8054-077FB9C0E7C2}" sibTransId="{1A936892-6DB0-4363-9453-4761F9E66D74}"/>
    <dgm:cxn modelId="{B16B4804-9EA9-4690-8910-D5D615C6BAD4}" type="presParOf" srcId="{EB115C0A-DD75-4AF7-A03A-D3350F1760CE}" destId="{DEB56D72-BBBC-4DF6-AF93-59995D81C1D7}" srcOrd="0" destOrd="0" presId="urn:microsoft.com/office/officeart/2005/8/layout/vList2"/>
    <dgm:cxn modelId="{FD5CEE1F-7286-4DF0-9FA2-13F4CF3EB5E5}" type="presParOf" srcId="{EB115C0A-DD75-4AF7-A03A-D3350F1760CE}" destId="{761D8B59-2F3E-4D6D-A6EA-2DE5F725FD85}" srcOrd="1" destOrd="0" presId="urn:microsoft.com/office/officeart/2005/8/layout/vList2"/>
    <dgm:cxn modelId="{A5D48F47-802C-4B55-A1F7-DF87F34DBD7C}" type="presParOf" srcId="{EB115C0A-DD75-4AF7-A03A-D3350F1760CE}" destId="{7C52A82E-484E-4B63-96CD-87CD17545471}" srcOrd="2" destOrd="0" presId="urn:microsoft.com/office/officeart/2005/8/layout/vList2"/>
    <dgm:cxn modelId="{D66EFDA4-693C-489E-B493-95B4921CBBE7}" type="presParOf" srcId="{EB115C0A-DD75-4AF7-A03A-D3350F1760CE}" destId="{47299534-4FBD-4218-88DC-B3B6EA32B2B8}" srcOrd="3" destOrd="0" presId="urn:microsoft.com/office/officeart/2005/8/layout/vList2"/>
    <dgm:cxn modelId="{043E36A2-0B95-4AC0-A70A-FD9435F557A9}" type="presParOf" srcId="{EB115C0A-DD75-4AF7-A03A-D3350F1760CE}" destId="{D3E8DFFA-03F8-4519-94DD-BD135B6686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8A6C7-02C1-4B3B-B429-417348BD015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5F8BAA3-7160-4CE1-A50C-55693D316705}">
      <dgm:prSet/>
      <dgm:spPr/>
      <dgm:t>
        <a:bodyPr/>
        <a:lstStyle/>
        <a:p>
          <a:pPr rtl="0"/>
          <a:r>
            <a:rPr lang="en-GB"/>
            <a:t>Can you make an abstract noun from…?</a:t>
          </a:r>
        </a:p>
      </dgm:t>
    </dgm:pt>
    <dgm:pt modelId="{6B797E9A-D6A4-4843-BEAB-4224B20F4075}" type="parTrans" cxnId="{6ED07C4B-24C7-430E-8B71-6C8B6185FE74}">
      <dgm:prSet/>
      <dgm:spPr/>
      <dgm:t>
        <a:bodyPr/>
        <a:lstStyle/>
        <a:p>
          <a:endParaRPr lang="en-GB"/>
        </a:p>
      </dgm:t>
    </dgm:pt>
    <dgm:pt modelId="{D406B7D4-F2D1-411B-A776-37A7500A030F}" type="sibTrans" cxnId="{6ED07C4B-24C7-430E-8B71-6C8B6185FE74}">
      <dgm:prSet/>
      <dgm:spPr/>
      <dgm:t>
        <a:bodyPr/>
        <a:lstStyle/>
        <a:p>
          <a:endParaRPr lang="en-GB"/>
        </a:p>
      </dgm:t>
    </dgm:pt>
    <dgm:pt modelId="{3AB2D77C-5451-4A32-BA43-C450EA3195DB}" type="pres">
      <dgm:prSet presAssocID="{CCF8A6C7-02C1-4B3B-B429-417348BD0159}" presName="linear" presStyleCnt="0">
        <dgm:presLayoutVars>
          <dgm:animLvl val="lvl"/>
          <dgm:resizeHandles val="exact"/>
        </dgm:presLayoutVars>
      </dgm:prSet>
      <dgm:spPr/>
    </dgm:pt>
    <dgm:pt modelId="{FBA2FD2A-7220-4DD9-8DE6-09F6738877A1}" type="pres">
      <dgm:prSet presAssocID="{45F8BAA3-7160-4CE1-A50C-55693D31670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B874806-7FA9-4AE7-BB3A-1A6AEC47E777}" type="presOf" srcId="{45F8BAA3-7160-4CE1-A50C-55693D316705}" destId="{FBA2FD2A-7220-4DD9-8DE6-09F6738877A1}" srcOrd="0" destOrd="0" presId="urn:microsoft.com/office/officeart/2005/8/layout/vList2"/>
    <dgm:cxn modelId="{6ED07C4B-24C7-430E-8B71-6C8B6185FE74}" srcId="{CCF8A6C7-02C1-4B3B-B429-417348BD0159}" destId="{45F8BAA3-7160-4CE1-A50C-55693D316705}" srcOrd="0" destOrd="0" parTransId="{6B797E9A-D6A4-4843-BEAB-4224B20F4075}" sibTransId="{D406B7D4-F2D1-411B-A776-37A7500A030F}"/>
    <dgm:cxn modelId="{8C60D3CE-340F-4471-BCB6-C8BA887BB81F}" type="presOf" srcId="{CCF8A6C7-02C1-4B3B-B429-417348BD0159}" destId="{3AB2D77C-5451-4A32-BA43-C450EA3195DB}" srcOrd="0" destOrd="0" presId="urn:microsoft.com/office/officeart/2005/8/layout/vList2"/>
    <dgm:cxn modelId="{FD31534B-788D-4D71-ACC5-F39EA497DB88}" type="presParOf" srcId="{3AB2D77C-5451-4A32-BA43-C450EA3195DB}" destId="{FBA2FD2A-7220-4DD9-8DE6-09F6738877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06ABC3-4395-4056-BFF0-2483667F384B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1620F2CA-C749-4429-A04C-2C7D87E8B764}">
      <dgm:prSet/>
      <dgm:spPr/>
      <dgm:t>
        <a:bodyPr/>
        <a:lstStyle/>
        <a:p>
          <a:pPr rtl="0"/>
          <a:r>
            <a:rPr lang="en-GB"/>
            <a:t>Proud</a:t>
          </a:r>
        </a:p>
      </dgm:t>
    </dgm:pt>
    <dgm:pt modelId="{93969E38-7E16-4491-AC7C-6ABF832898D7}" type="parTrans" cxnId="{FE2EAD4F-EE6B-4436-BF18-25D178056A2F}">
      <dgm:prSet/>
      <dgm:spPr/>
      <dgm:t>
        <a:bodyPr/>
        <a:lstStyle/>
        <a:p>
          <a:endParaRPr lang="en-GB"/>
        </a:p>
      </dgm:t>
    </dgm:pt>
    <dgm:pt modelId="{626A827D-37F3-4D63-B0AC-B677317DA569}" type="sibTrans" cxnId="{FE2EAD4F-EE6B-4436-BF18-25D178056A2F}">
      <dgm:prSet/>
      <dgm:spPr/>
      <dgm:t>
        <a:bodyPr/>
        <a:lstStyle/>
        <a:p>
          <a:endParaRPr lang="en-GB"/>
        </a:p>
      </dgm:t>
    </dgm:pt>
    <dgm:pt modelId="{1CF2CD49-9ED1-4878-B4F9-5EC80D274E36}">
      <dgm:prSet/>
      <dgm:spPr/>
      <dgm:t>
        <a:bodyPr/>
        <a:lstStyle/>
        <a:p>
          <a:pPr rtl="0"/>
          <a:r>
            <a:rPr lang="en-GB"/>
            <a:t>Desperate</a:t>
          </a:r>
        </a:p>
      </dgm:t>
    </dgm:pt>
    <dgm:pt modelId="{B0876055-2DCA-49C5-9853-EF32573B6A11}" type="parTrans" cxnId="{123383C8-B86D-42E1-B8E1-949F575C972F}">
      <dgm:prSet/>
      <dgm:spPr/>
      <dgm:t>
        <a:bodyPr/>
        <a:lstStyle/>
        <a:p>
          <a:endParaRPr lang="en-GB"/>
        </a:p>
      </dgm:t>
    </dgm:pt>
    <dgm:pt modelId="{E6F2B130-E652-4152-9F93-907426D7BEAF}" type="sibTrans" cxnId="{123383C8-B86D-42E1-B8E1-949F575C972F}">
      <dgm:prSet/>
      <dgm:spPr/>
      <dgm:t>
        <a:bodyPr/>
        <a:lstStyle/>
        <a:p>
          <a:endParaRPr lang="en-GB"/>
        </a:p>
      </dgm:t>
    </dgm:pt>
    <dgm:pt modelId="{84F70806-26B6-4CEE-8E90-24EBCA494E06}">
      <dgm:prSet/>
      <dgm:spPr/>
      <dgm:t>
        <a:bodyPr/>
        <a:lstStyle/>
        <a:p>
          <a:pPr rtl="0"/>
          <a:r>
            <a:rPr lang="en-GB"/>
            <a:t>Beautiful</a:t>
          </a:r>
        </a:p>
      </dgm:t>
    </dgm:pt>
    <dgm:pt modelId="{125A3D07-5A95-4C81-BDA4-1F76B3F6C7E7}" type="parTrans" cxnId="{7435A33E-6298-4F0B-8A16-6068E1072BBE}">
      <dgm:prSet/>
      <dgm:spPr/>
      <dgm:t>
        <a:bodyPr/>
        <a:lstStyle/>
        <a:p>
          <a:endParaRPr lang="en-GB"/>
        </a:p>
      </dgm:t>
    </dgm:pt>
    <dgm:pt modelId="{C46CB962-A0CA-4966-90E2-2DC681782F74}" type="sibTrans" cxnId="{7435A33E-6298-4F0B-8A16-6068E1072BBE}">
      <dgm:prSet/>
      <dgm:spPr/>
      <dgm:t>
        <a:bodyPr/>
        <a:lstStyle/>
        <a:p>
          <a:endParaRPr lang="en-GB"/>
        </a:p>
      </dgm:t>
    </dgm:pt>
    <dgm:pt modelId="{F88F58CC-86CE-44F1-BEDF-0A257018FB48}">
      <dgm:prSet/>
      <dgm:spPr/>
      <dgm:t>
        <a:bodyPr/>
        <a:lstStyle/>
        <a:p>
          <a:pPr rtl="0"/>
          <a:r>
            <a:rPr lang="en-GB"/>
            <a:t>Hopeful</a:t>
          </a:r>
        </a:p>
      </dgm:t>
    </dgm:pt>
    <dgm:pt modelId="{128ACDAC-A491-466E-A4BE-5573EF81497D}" type="parTrans" cxnId="{932E6D7B-C526-4772-9DB2-80EEE236B3C7}">
      <dgm:prSet/>
      <dgm:spPr/>
      <dgm:t>
        <a:bodyPr/>
        <a:lstStyle/>
        <a:p>
          <a:endParaRPr lang="en-GB"/>
        </a:p>
      </dgm:t>
    </dgm:pt>
    <dgm:pt modelId="{7E2796F3-4CF1-472D-9B3D-E8B0BC149262}" type="sibTrans" cxnId="{932E6D7B-C526-4772-9DB2-80EEE236B3C7}">
      <dgm:prSet/>
      <dgm:spPr/>
      <dgm:t>
        <a:bodyPr/>
        <a:lstStyle/>
        <a:p>
          <a:endParaRPr lang="en-GB"/>
        </a:p>
      </dgm:t>
    </dgm:pt>
    <dgm:pt modelId="{DB6EE601-591D-409E-B18E-A640C907ADAB}">
      <dgm:prSet/>
      <dgm:spPr/>
      <dgm:t>
        <a:bodyPr/>
        <a:lstStyle/>
        <a:p>
          <a:pPr rtl="0"/>
          <a:r>
            <a:rPr lang="en-GB"/>
            <a:t>Miserable</a:t>
          </a:r>
        </a:p>
      </dgm:t>
    </dgm:pt>
    <dgm:pt modelId="{06FCDC3A-092D-469D-BA83-B2A85C6B93B0}" type="parTrans" cxnId="{869B0A44-8775-4901-B638-208EB3B2FAA6}">
      <dgm:prSet/>
      <dgm:spPr/>
      <dgm:t>
        <a:bodyPr/>
        <a:lstStyle/>
        <a:p>
          <a:endParaRPr lang="en-GB"/>
        </a:p>
      </dgm:t>
    </dgm:pt>
    <dgm:pt modelId="{DAE9B82A-72DF-48E8-B683-EB23A5779DF2}" type="sibTrans" cxnId="{869B0A44-8775-4901-B638-208EB3B2FAA6}">
      <dgm:prSet/>
      <dgm:spPr/>
      <dgm:t>
        <a:bodyPr/>
        <a:lstStyle/>
        <a:p>
          <a:endParaRPr lang="en-GB"/>
        </a:p>
      </dgm:t>
    </dgm:pt>
    <dgm:pt modelId="{C2ED35F2-ED58-400E-A04D-4AED97FE7089}">
      <dgm:prSet/>
      <dgm:spPr/>
      <dgm:t>
        <a:bodyPr/>
        <a:lstStyle/>
        <a:p>
          <a:pPr rtl="0"/>
          <a:r>
            <a:rPr lang="en-GB"/>
            <a:t>True</a:t>
          </a:r>
        </a:p>
      </dgm:t>
    </dgm:pt>
    <dgm:pt modelId="{6244F132-4E3C-48AF-9E4D-B232EB75EB50}" type="parTrans" cxnId="{DF7B9642-186C-4402-945E-61FDFDE011B8}">
      <dgm:prSet/>
      <dgm:spPr/>
      <dgm:t>
        <a:bodyPr/>
        <a:lstStyle/>
        <a:p>
          <a:endParaRPr lang="en-GB"/>
        </a:p>
      </dgm:t>
    </dgm:pt>
    <dgm:pt modelId="{6021416C-8828-4D84-8EE0-B37924A5ADBA}" type="sibTrans" cxnId="{DF7B9642-186C-4402-945E-61FDFDE011B8}">
      <dgm:prSet/>
      <dgm:spPr/>
      <dgm:t>
        <a:bodyPr/>
        <a:lstStyle/>
        <a:p>
          <a:endParaRPr lang="en-GB"/>
        </a:p>
      </dgm:t>
    </dgm:pt>
    <dgm:pt modelId="{82D6DEC7-F4A9-4179-BD62-CABED4F3EEDD}">
      <dgm:prSet/>
      <dgm:spPr/>
      <dgm:t>
        <a:bodyPr/>
        <a:lstStyle/>
        <a:p>
          <a:pPr rtl="0"/>
          <a:r>
            <a:rPr lang="en-GB"/>
            <a:t>Inform</a:t>
          </a:r>
        </a:p>
      </dgm:t>
    </dgm:pt>
    <dgm:pt modelId="{72218390-D233-49AB-B796-E953880D834C}" type="parTrans" cxnId="{0299D7DB-3BEE-4BB3-800B-D4E4A9697927}">
      <dgm:prSet/>
      <dgm:spPr/>
      <dgm:t>
        <a:bodyPr/>
        <a:lstStyle/>
        <a:p>
          <a:endParaRPr lang="en-GB"/>
        </a:p>
      </dgm:t>
    </dgm:pt>
    <dgm:pt modelId="{EE50913A-87ED-486E-9539-DE954BBCE329}" type="sibTrans" cxnId="{0299D7DB-3BEE-4BB3-800B-D4E4A9697927}">
      <dgm:prSet/>
      <dgm:spPr/>
      <dgm:t>
        <a:bodyPr/>
        <a:lstStyle/>
        <a:p>
          <a:endParaRPr lang="en-GB"/>
        </a:p>
      </dgm:t>
    </dgm:pt>
    <dgm:pt modelId="{D1314B95-8A25-4B23-B0A8-9639FEF6C1D8}">
      <dgm:prSet/>
      <dgm:spPr/>
      <dgm:t>
        <a:bodyPr/>
        <a:lstStyle/>
        <a:p>
          <a:pPr rtl="0"/>
          <a:r>
            <a:rPr lang="en-GB"/>
            <a:t>Relax</a:t>
          </a:r>
        </a:p>
      </dgm:t>
    </dgm:pt>
    <dgm:pt modelId="{9C80DBC3-98B2-4E1B-99E2-FD501B7E4E63}" type="parTrans" cxnId="{326CED42-E790-4D45-9F23-F256801931E7}">
      <dgm:prSet/>
      <dgm:spPr/>
      <dgm:t>
        <a:bodyPr/>
        <a:lstStyle/>
        <a:p>
          <a:endParaRPr lang="en-GB"/>
        </a:p>
      </dgm:t>
    </dgm:pt>
    <dgm:pt modelId="{A1FBB72D-E794-4C96-9704-FD2C5A5982D0}" type="sibTrans" cxnId="{326CED42-E790-4D45-9F23-F256801931E7}">
      <dgm:prSet/>
      <dgm:spPr/>
      <dgm:t>
        <a:bodyPr/>
        <a:lstStyle/>
        <a:p>
          <a:endParaRPr lang="en-GB"/>
        </a:p>
      </dgm:t>
    </dgm:pt>
    <dgm:pt modelId="{6DF96A3A-EDA3-49D5-9F16-6C1D4B9CD962}">
      <dgm:prSet/>
      <dgm:spPr/>
      <dgm:t>
        <a:bodyPr/>
        <a:lstStyle/>
        <a:p>
          <a:pPr rtl="0"/>
          <a:r>
            <a:rPr lang="en-GB"/>
            <a:t>Educate</a:t>
          </a:r>
        </a:p>
      </dgm:t>
    </dgm:pt>
    <dgm:pt modelId="{03FBF753-B6B4-4FAD-A5FE-8C6B7FD46135}" type="parTrans" cxnId="{9B3E9E25-19A1-442A-B19E-6A03D9E7B233}">
      <dgm:prSet/>
      <dgm:spPr/>
      <dgm:t>
        <a:bodyPr/>
        <a:lstStyle/>
        <a:p>
          <a:endParaRPr lang="en-GB"/>
        </a:p>
      </dgm:t>
    </dgm:pt>
    <dgm:pt modelId="{0E9BECD8-6F39-4B85-820F-BEF75F32B2E6}" type="sibTrans" cxnId="{9B3E9E25-19A1-442A-B19E-6A03D9E7B233}">
      <dgm:prSet/>
      <dgm:spPr/>
      <dgm:t>
        <a:bodyPr/>
        <a:lstStyle/>
        <a:p>
          <a:endParaRPr lang="en-GB"/>
        </a:p>
      </dgm:t>
    </dgm:pt>
    <dgm:pt modelId="{8A71B414-4B66-4EEE-AB99-481B1AB509A8}">
      <dgm:prSet/>
      <dgm:spPr/>
      <dgm:t>
        <a:bodyPr/>
        <a:lstStyle/>
        <a:p>
          <a:pPr rtl="0"/>
          <a:r>
            <a:rPr lang="en-GB"/>
            <a:t>Painful </a:t>
          </a:r>
        </a:p>
      </dgm:t>
    </dgm:pt>
    <dgm:pt modelId="{C3B9AB8D-0C26-46A4-9584-6756A3C214C6}" type="parTrans" cxnId="{178669E1-58E9-49E2-9820-5A4C461F5B01}">
      <dgm:prSet/>
      <dgm:spPr/>
      <dgm:t>
        <a:bodyPr/>
        <a:lstStyle/>
        <a:p>
          <a:endParaRPr lang="en-GB"/>
        </a:p>
      </dgm:t>
    </dgm:pt>
    <dgm:pt modelId="{8177E368-03BB-4D79-AC1A-8D322B599190}" type="sibTrans" cxnId="{178669E1-58E9-49E2-9820-5A4C461F5B01}">
      <dgm:prSet/>
      <dgm:spPr/>
      <dgm:t>
        <a:bodyPr/>
        <a:lstStyle/>
        <a:p>
          <a:endParaRPr lang="en-GB"/>
        </a:p>
      </dgm:t>
    </dgm:pt>
    <dgm:pt modelId="{1EEC7DEE-0600-4896-92F8-5B7202808409}" type="pres">
      <dgm:prSet presAssocID="{BE06ABC3-4395-4056-BFF0-2483667F384B}" presName="diagram" presStyleCnt="0">
        <dgm:presLayoutVars>
          <dgm:dir/>
          <dgm:resizeHandles val="exact"/>
        </dgm:presLayoutVars>
      </dgm:prSet>
      <dgm:spPr/>
    </dgm:pt>
    <dgm:pt modelId="{5BFB25CC-915D-47C3-8B2B-C17298E612A5}" type="pres">
      <dgm:prSet presAssocID="{1620F2CA-C749-4429-A04C-2C7D87E8B764}" presName="node" presStyleLbl="node1" presStyleIdx="0" presStyleCnt="10">
        <dgm:presLayoutVars>
          <dgm:bulletEnabled val="1"/>
        </dgm:presLayoutVars>
      </dgm:prSet>
      <dgm:spPr/>
    </dgm:pt>
    <dgm:pt modelId="{CF3331E8-DDA1-4582-8E93-0AE601C89962}" type="pres">
      <dgm:prSet presAssocID="{626A827D-37F3-4D63-B0AC-B677317DA569}" presName="sibTrans" presStyleCnt="0"/>
      <dgm:spPr/>
    </dgm:pt>
    <dgm:pt modelId="{37A6F0C5-DA16-4A08-94C6-E58D7B60C530}" type="pres">
      <dgm:prSet presAssocID="{1CF2CD49-9ED1-4878-B4F9-5EC80D274E36}" presName="node" presStyleLbl="node1" presStyleIdx="1" presStyleCnt="10">
        <dgm:presLayoutVars>
          <dgm:bulletEnabled val="1"/>
        </dgm:presLayoutVars>
      </dgm:prSet>
      <dgm:spPr/>
    </dgm:pt>
    <dgm:pt modelId="{7114A294-FB45-4100-9555-3B5E76C8F2D4}" type="pres">
      <dgm:prSet presAssocID="{E6F2B130-E652-4152-9F93-907426D7BEAF}" presName="sibTrans" presStyleCnt="0"/>
      <dgm:spPr/>
    </dgm:pt>
    <dgm:pt modelId="{9B5F1083-6266-43D0-AF8D-9FE8B2D8F251}" type="pres">
      <dgm:prSet presAssocID="{84F70806-26B6-4CEE-8E90-24EBCA494E06}" presName="node" presStyleLbl="node1" presStyleIdx="2" presStyleCnt="10">
        <dgm:presLayoutVars>
          <dgm:bulletEnabled val="1"/>
        </dgm:presLayoutVars>
      </dgm:prSet>
      <dgm:spPr/>
    </dgm:pt>
    <dgm:pt modelId="{CBF802F2-55E8-45F9-8F48-927593530C92}" type="pres">
      <dgm:prSet presAssocID="{C46CB962-A0CA-4966-90E2-2DC681782F74}" presName="sibTrans" presStyleCnt="0"/>
      <dgm:spPr/>
    </dgm:pt>
    <dgm:pt modelId="{AA9A5F52-068D-4EC1-913E-B6E5F0603DBD}" type="pres">
      <dgm:prSet presAssocID="{F88F58CC-86CE-44F1-BEDF-0A257018FB48}" presName="node" presStyleLbl="node1" presStyleIdx="3" presStyleCnt="10">
        <dgm:presLayoutVars>
          <dgm:bulletEnabled val="1"/>
        </dgm:presLayoutVars>
      </dgm:prSet>
      <dgm:spPr/>
    </dgm:pt>
    <dgm:pt modelId="{4AD0ED24-3AA7-4D9E-A193-031ABF74F98A}" type="pres">
      <dgm:prSet presAssocID="{7E2796F3-4CF1-472D-9B3D-E8B0BC149262}" presName="sibTrans" presStyleCnt="0"/>
      <dgm:spPr/>
    </dgm:pt>
    <dgm:pt modelId="{16F298E2-24E6-4F7A-9ED2-6AABB1608863}" type="pres">
      <dgm:prSet presAssocID="{DB6EE601-591D-409E-B18E-A640C907ADAB}" presName="node" presStyleLbl="node1" presStyleIdx="4" presStyleCnt="10">
        <dgm:presLayoutVars>
          <dgm:bulletEnabled val="1"/>
        </dgm:presLayoutVars>
      </dgm:prSet>
      <dgm:spPr/>
    </dgm:pt>
    <dgm:pt modelId="{53A3819B-D5DF-4238-8E82-9EFA0EF44C15}" type="pres">
      <dgm:prSet presAssocID="{DAE9B82A-72DF-48E8-B683-EB23A5779DF2}" presName="sibTrans" presStyleCnt="0"/>
      <dgm:spPr/>
    </dgm:pt>
    <dgm:pt modelId="{E323C9D2-16BA-43C5-9BE4-2AE2EA067F78}" type="pres">
      <dgm:prSet presAssocID="{C2ED35F2-ED58-400E-A04D-4AED97FE7089}" presName="node" presStyleLbl="node1" presStyleIdx="5" presStyleCnt="10">
        <dgm:presLayoutVars>
          <dgm:bulletEnabled val="1"/>
        </dgm:presLayoutVars>
      </dgm:prSet>
      <dgm:spPr/>
    </dgm:pt>
    <dgm:pt modelId="{25FC405F-47CC-4420-8B6C-E2ED600928DB}" type="pres">
      <dgm:prSet presAssocID="{6021416C-8828-4D84-8EE0-B37924A5ADBA}" presName="sibTrans" presStyleCnt="0"/>
      <dgm:spPr/>
    </dgm:pt>
    <dgm:pt modelId="{011068A8-C023-45C6-B249-D1130DD3D4EA}" type="pres">
      <dgm:prSet presAssocID="{82D6DEC7-F4A9-4179-BD62-CABED4F3EEDD}" presName="node" presStyleLbl="node1" presStyleIdx="6" presStyleCnt="10">
        <dgm:presLayoutVars>
          <dgm:bulletEnabled val="1"/>
        </dgm:presLayoutVars>
      </dgm:prSet>
      <dgm:spPr/>
    </dgm:pt>
    <dgm:pt modelId="{1E55D39F-E842-44DA-B09B-A67C357D4D23}" type="pres">
      <dgm:prSet presAssocID="{EE50913A-87ED-486E-9539-DE954BBCE329}" presName="sibTrans" presStyleCnt="0"/>
      <dgm:spPr/>
    </dgm:pt>
    <dgm:pt modelId="{281E3643-B68C-4137-8BA0-CE6A5C3C41A2}" type="pres">
      <dgm:prSet presAssocID="{D1314B95-8A25-4B23-B0A8-9639FEF6C1D8}" presName="node" presStyleLbl="node1" presStyleIdx="7" presStyleCnt="10">
        <dgm:presLayoutVars>
          <dgm:bulletEnabled val="1"/>
        </dgm:presLayoutVars>
      </dgm:prSet>
      <dgm:spPr/>
    </dgm:pt>
    <dgm:pt modelId="{8DE1EE5B-124B-447A-B8C6-1B10AC59DA2E}" type="pres">
      <dgm:prSet presAssocID="{A1FBB72D-E794-4C96-9704-FD2C5A5982D0}" presName="sibTrans" presStyleCnt="0"/>
      <dgm:spPr/>
    </dgm:pt>
    <dgm:pt modelId="{3596A827-AD6D-4EF9-8682-5EE25A09E3EF}" type="pres">
      <dgm:prSet presAssocID="{6DF96A3A-EDA3-49D5-9F16-6C1D4B9CD962}" presName="node" presStyleLbl="node1" presStyleIdx="8" presStyleCnt="10">
        <dgm:presLayoutVars>
          <dgm:bulletEnabled val="1"/>
        </dgm:presLayoutVars>
      </dgm:prSet>
      <dgm:spPr/>
    </dgm:pt>
    <dgm:pt modelId="{50A8B3C4-81F7-494D-B077-0B47D509D56A}" type="pres">
      <dgm:prSet presAssocID="{0E9BECD8-6F39-4B85-820F-BEF75F32B2E6}" presName="sibTrans" presStyleCnt="0"/>
      <dgm:spPr/>
    </dgm:pt>
    <dgm:pt modelId="{FE575AB8-6F67-40AA-967B-38157A83D78F}" type="pres">
      <dgm:prSet presAssocID="{8A71B414-4B66-4EEE-AB99-481B1AB509A8}" presName="node" presStyleLbl="node1" presStyleIdx="9" presStyleCnt="10">
        <dgm:presLayoutVars>
          <dgm:bulletEnabled val="1"/>
        </dgm:presLayoutVars>
      </dgm:prSet>
      <dgm:spPr/>
    </dgm:pt>
  </dgm:ptLst>
  <dgm:cxnLst>
    <dgm:cxn modelId="{AC77E722-3E4E-4140-8601-4FD21BD8D52A}" type="presOf" srcId="{C2ED35F2-ED58-400E-A04D-4AED97FE7089}" destId="{E323C9D2-16BA-43C5-9BE4-2AE2EA067F78}" srcOrd="0" destOrd="0" presId="urn:microsoft.com/office/officeart/2005/8/layout/default"/>
    <dgm:cxn modelId="{9B3E9E25-19A1-442A-B19E-6A03D9E7B233}" srcId="{BE06ABC3-4395-4056-BFF0-2483667F384B}" destId="{6DF96A3A-EDA3-49D5-9F16-6C1D4B9CD962}" srcOrd="8" destOrd="0" parTransId="{03FBF753-B6B4-4FAD-A5FE-8C6B7FD46135}" sibTransId="{0E9BECD8-6F39-4B85-820F-BEF75F32B2E6}"/>
    <dgm:cxn modelId="{7435A33E-6298-4F0B-8A16-6068E1072BBE}" srcId="{BE06ABC3-4395-4056-BFF0-2483667F384B}" destId="{84F70806-26B6-4CEE-8E90-24EBCA494E06}" srcOrd="2" destOrd="0" parTransId="{125A3D07-5A95-4C81-BDA4-1F76B3F6C7E7}" sibTransId="{C46CB962-A0CA-4966-90E2-2DC681782F74}"/>
    <dgm:cxn modelId="{DF7B9642-186C-4402-945E-61FDFDE011B8}" srcId="{BE06ABC3-4395-4056-BFF0-2483667F384B}" destId="{C2ED35F2-ED58-400E-A04D-4AED97FE7089}" srcOrd="5" destOrd="0" parTransId="{6244F132-4E3C-48AF-9E4D-B232EB75EB50}" sibTransId="{6021416C-8828-4D84-8EE0-B37924A5ADBA}"/>
    <dgm:cxn modelId="{326CED42-E790-4D45-9F23-F256801931E7}" srcId="{BE06ABC3-4395-4056-BFF0-2483667F384B}" destId="{D1314B95-8A25-4B23-B0A8-9639FEF6C1D8}" srcOrd="7" destOrd="0" parTransId="{9C80DBC3-98B2-4E1B-99E2-FD501B7E4E63}" sibTransId="{A1FBB72D-E794-4C96-9704-FD2C5A5982D0}"/>
    <dgm:cxn modelId="{869B0A44-8775-4901-B638-208EB3B2FAA6}" srcId="{BE06ABC3-4395-4056-BFF0-2483667F384B}" destId="{DB6EE601-591D-409E-B18E-A640C907ADAB}" srcOrd="4" destOrd="0" parTransId="{06FCDC3A-092D-469D-BA83-B2A85C6B93B0}" sibTransId="{DAE9B82A-72DF-48E8-B683-EB23A5779DF2}"/>
    <dgm:cxn modelId="{FE2EA865-8E7C-4A0B-9BE5-A118DB491CDB}" type="presOf" srcId="{84F70806-26B6-4CEE-8E90-24EBCA494E06}" destId="{9B5F1083-6266-43D0-AF8D-9FE8B2D8F251}" srcOrd="0" destOrd="0" presId="urn:microsoft.com/office/officeart/2005/8/layout/default"/>
    <dgm:cxn modelId="{83FACA6E-423D-42B5-82A2-DC9F73164930}" type="presOf" srcId="{DB6EE601-591D-409E-B18E-A640C907ADAB}" destId="{16F298E2-24E6-4F7A-9ED2-6AABB1608863}" srcOrd="0" destOrd="0" presId="urn:microsoft.com/office/officeart/2005/8/layout/default"/>
    <dgm:cxn modelId="{FE2EAD4F-EE6B-4436-BF18-25D178056A2F}" srcId="{BE06ABC3-4395-4056-BFF0-2483667F384B}" destId="{1620F2CA-C749-4429-A04C-2C7D87E8B764}" srcOrd="0" destOrd="0" parTransId="{93969E38-7E16-4491-AC7C-6ABF832898D7}" sibTransId="{626A827D-37F3-4D63-B0AC-B677317DA569}"/>
    <dgm:cxn modelId="{0280EE70-21E4-4637-A47E-B9CDF9045901}" type="presOf" srcId="{F88F58CC-86CE-44F1-BEDF-0A257018FB48}" destId="{AA9A5F52-068D-4EC1-913E-B6E5F0603DBD}" srcOrd="0" destOrd="0" presId="urn:microsoft.com/office/officeart/2005/8/layout/default"/>
    <dgm:cxn modelId="{932E6D7B-C526-4772-9DB2-80EEE236B3C7}" srcId="{BE06ABC3-4395-4056-BFF0-2483667F384B}" destId="{F88F58CC-86CE-44F1-BEDF-0A257018FB48}" srcOrd="3" destOrd="0" parTransId="{128ACDAC-A491-466E-A4BE-5573EF81497D}" sibTransId="{7E2796F3-4CF1-472D-9B3D-E8B0BC149262}"/>
    <dgm:cxn modelId="{19F6137D-F203-4EB0-A43D-C59B30B186AC}" type="presOf" srcId="{BE06ABC3-4395-4056-BFF0-2483667F384B}" destId="{1EEC7DEE-0600-4896-92F8-5B7202808409}" srcOrd="0" destOrd="0" presId="urn:microsoft.com/office/officeart/2005/8/layout/default"/>
    <dgm:cxn modelId="{C99CE2B4-43EB-4151-923D-D9C9FCAEB242}" type="presOf" srcId="{82D6DEC7-F4A9-4179-BD62-CABED4F3EEDD}" destId="{011068A8-C023-45C6-B249-D1130DD3D4EA}" srcOrd="0" destOrd="0" presId="urn:microsoft.com/office/officeart/2005/8/layout/default"/>
    <dgm:cxn modelId="{B98847C2-926C-423F-9AF7-06D4C389DBB5}" type="presOf" srcId="{1620F2CA-C749-4429-A04C-2C7D87E8B764}" destId="{5BFB25CC-915D-47C3-8B2B-C17298E612A5}" srcOrd="0" destOrd="0" presId="urn:microsoft.com/office/officeart/2005/8/layout/default"/>
    <dgm:cxn modelId="{123383C8-B86D-42E1-B8E1-949F575C972F}" srcId="{BE06ABC3-4395-4056-BFF0-2483667F384B}" destId="{1CF2CD49-9ED1-4878-B4F9-5EC80D274E36}" srcOrd="1" destOrd="0" parTransId="{B0876055-2DCA-49C5-9853-EF32573B6A11}" sibTransId="{E6F2B130-E652-4152-9F93-907426D7BEAF}"/>
    <dgm:cxn modelId="{7BD53ACE-6F34-44EB-957D-A0792A3A515A}" type="presOf" srcId="{1CF2CD49-9ED1-4878-B4F9-5EC80D274E36}" destId="{37A6F0C5-DA16-4A08-94C6-E58D7B60C530}" srcOrd="0" destOrd="0" presId="urn:microsoft.com/office/officeart/2005/8/layout/default"/>
    <dgm:cxn modelId="{3A3FEAD5-0F84-4DFE-88D5-48DCCED3F681}" type="presOf" srcId="{D1314B95-8A25-4B23-B0A8-9639FEF6C1D8}" destId="{281E3643-B68C-4137-8BA0-CE6A5C3C41A2}" srcOrd="0" destOrd="0" presId="urn:microsoft.com/office/officeart/2005/8/layout/default"/>
    <dgm:cxn modelId="{0E306FD8-A4AB-407F-B69D-3F8F4F5D9FC5}" type="presOf" srcId="{8A71B414-4B66-4EEE-AB99-481B1AB509A8}" destId="{FE575AB8-6F67-40AA-967B-38157A83D78F}" srcOrd="0" destOrd="0" presId="urn:microsoft.com/office/officeart/2005/8/layout/default"/>
    <dgm:cxn modelId="{0299D7DB-3BEE-4BB3-800B-D4E4A9697927}" srcId="{BE06ABC3-4395-4056-BFF0-2483667F384B}" destId="{82D6DEC7-F4A9-4179-BD62-CABED4F3EEDD}" srcOrd="6" destOrd="0" parTransId="{72218390-D233-49AB-B796-E953880D834C}" sibTransId="{EE50913A-87ED-486E-9539-DE954BBCE329}"/>
    <dgm:cxn modelId="{178669E1-58E9-49E2-9820-5A4C461F5B01}" srcId="{BE06ABC3-4395-4056-BFF0-2483667F384B}" destId="{8A71B414-4B66-4EEE-AB99-481B1AB509A8}" srcOrd="9" destOrd="0" parTransId="{C3B9AB8D-0C26-46A4-9584-6756A3C214C6}" sibTransId="{8177E368-03BB-4D79-AC1A-8D322B599190}"/>
    <dgm:cxn modelId="{44BF80E4-9056-46C9-AF6D-7B9571323D0C}" type="presOf" srcId="{6DF96A3A-EDA3-49D5-9F16-6C1D4B9CD962}" destId="{3596A827-AD6D-4EF9-8682-5EE25A09E3EF}" srcOrd="0" destOrd="0" presId="urn:microsoft.com/office/officeart/2005/8/layout/default"/>
    <dgm:cxn modelId="{083E52D5-5D5B-4B4E-AEB6-EE6296582821}" type="presParOf" srcId="{1EEC7DEE-0600-4896-92F8-5B7202808409}" destId="{5BFB25CC-915D-47C3-8B2B-C17298E612A5}" srcOrd="0" destOrd="0" presId="urn:microsoft.com/office/officeart/2005/8/layout/default"/>
    <dgm:cxn modelId="{C8BBD704-D02D-4097-B1E8-E2A24377AE59}" type="presParOf" srcId="{1EEC7DEE-0600-4896-92F8-5B7202808409}" destId="{CF3331E8-DDA1-4582-8E93-0AE601C89962}" srcOrd="1" destOrd="0" presId="urn:microsoft.com/office/officeart/2005/8/layout/default"/>
    <dgm:cxn modelId="{F81F7885-AFFE-4240-9C95-6A65E1BDDE1B}" type="presParOf" srcId="{1EEC7DEE-0600-4896-92F8-5B7202808409}" destId="{37A6F0C5-DA16-4A08-94C6-E58D7B60C530}" srcOrd="2" destOrd="0" presId="urn:microsoft.com/office/officeart/2005/8/layout/default"/>
    <dgm:cxn modelId="{D7831AB5-850F-437F-B3D1-F2BDB2F172E2}" type="presParOf" srcId="{1EEC7DEE-0600-4896-92F8-5B7202808409}" destId="{7114A294-FB45-4100-9555-3B5E76C8F2D4}" srcOrd="3" destOrd="0" presId="urn:microsoft.com/office/officeart/2005/8/layout/default"/>
    <dgm:cxn modelId="{CD7FD199-BA90-43F5-8371-AD2FE925C5FB}" type="presParOf" srcId="{1EEC7DEE-0600-4896-92F8-5B7202808409}" destId="{9B5F1083-6266-43D0-AF8D-9FE8B2D8F251}" srcOrd="4" destOrd="0" presId="urn:microsoft.com/office/officeart/2005/8/layout/default"/>
    <dgm:cxn modelId="{D42725E6-F9BE-4569-B054-73CEAD1B4F91}" type="presParOf" srcId="{1EEC7DEE-0600-4896-92F8-5B7202808409}" destId="{CBF802F2-55E8-45F9-8F48-927593530C92}" srcOrd="5" destOrd="0" presId="urn:microsoft.com/office/officeart/2005/8/layout/default"/>
    <dgm:cxn modelId="{AD390EB7-B163-4D47-B60D-B8B7556E3461}" type="presParOf" srcId="{1EEC7DEE-0600-4896-92F8-5B7202808409}" destId="{AA9A5F52-068D-4EC1-913E-B6E5F0603DBD}" srcOrd="6" destOrd="0" presId="urn:microsoft.com/office/officeart/2005/8/layout/default"/>
    <dgm:cxn modelId="{2B81DEFC-1EB2-4BBD-BEB8-6E8667111D0C}" type="presParOf" srcId="{1EEC7DEE-0600-4896-92F8-5B7202808409}" destId="{4AD0ED24-3AA7-4D9E-A193-031ABF74F98A}" srcOrd="7" destOrd="0" presId="urn:microsoft.com/office/officeart/2005/8/layout/default"/>
    <dgm:cxn modelId="{BF4359C5-C6A5-48F2-9F9B-C86C5695F183}" type="presParOf" srcId="{1EEC7DEE-0600-4896-92F8-5B7202808409}" destId="{16F298E2-24E6-4F7A-9ED2-6AABB1608863}" srcOrd="8" destOrd="0" presId="urn:microsoft.com/office/officeart/2005/8/layout/default"/>
    <dgm:cxn modelId="{CF63A9CA-ECCD-419E-B92C-2E53641B449B}" type="presParOf" srcId="{1EEC7DEE-0600-4896-92F8-5B7202808409}" destId="{53A3819B-D5DF-4238-8E82-9EFA0EF44C15}" srcOrd="9" destOrd="0" presId="urn:microsoft.com/office/officeart/2005/8/layout/default"/>
    <dgm:cxn modelId="{70C11D58-C4CD-4AF6-ABBF-3AC0BE7425C1}" type="presParOf" srcId="{1EEC7DEE-0600-4896-92F8-5B7202808409}" destId="{E323C9D2-16BA-43C5-9BE4-2AE2EA067F78}" srcOrd="10" destOrd="0" presId="urn:microsoft.com/office/officeart/2005/8/layout/default"/>
    <dgm:cxn modelId="{2ED8676F-6003-4CA1-AE5C-AECFC15ADB82}" type="presParOf" srcId="{1EEC7DEE-0600-4896-92F8-5B7202808409}" destId="{25FC405F-47CC-4420-8B6C-E2ED600928DB}" srcOrd="11" destOrd="0" presId="urn:microsoft.com/office/officeart/2005/8/layout/default"/>
    <dgm:cxn modelId="{0AC8CC32-D387-4DD1-8C6A-82E85DCF7739}" type="presParOf" srcId="{1EEC7DEE-0600-4896-92F8-5B7202808409}" destId="{011068A8-C023-45C6-B249-D1130DD3D4EA}" srcOrd="12" destOrd="0" presId="urn:microsoft.com/office/officeart/2005/8/layout/default"/>
    <dgm:cxn modelId="{340D41C7-9CE2-4873-B687-3EEF4B137D66}" type="presParOf" srcId="{1EEC7DEE-0600-4896-92F8-5B7202808409}" destId="{1E55D39F-E842-44DA-B09B-A67C357D4D23}" srcOrd="13" destOrd="0" presId="urn:microsoft.com/office/officeart/2005/8/layout/default"/>
    <dgm:cxn modelId="{670A23F7-B212-4458-A208-75BCD95A0FD2}" type="presParOf" srcId="{1EEC7DEE-0600-4896-92F8-5B7202808409}" destId="{281E3643-B68C-4137-8BA0-CE6A5C3C41A2}" srcOrd="14" destOrd="0" presId="urn:microsoft.com/office/officeart/2005/8/layout/default"/>
    <dgm:cxn modelId="{EE601090-CCFF-4F1F-AFFB-661E94E97C48}" type="presParOf" srcId="{1EEC7DEE-0600-4896-92F8-5B7202808409}" destId="{8DE1EE5B-124B-447A-B8C6-1B10AC59DA2E}" srcOrd="15" destOrd="0" presId="urn:microsoft.com/office/officeart/2005/8/layout/default"/>
    <dgm:cxn modelId="{C4DD6D99-B153-44E8-A268-309A13701A3D}" type="presParOf" srcId="{1EEC7DEE-0600-4896-92F8-5B7202808409}" destId="{3596A827-AD6D-4EF9-8682-5EE25A09E3EF}" srcOrd="16" destOrd="0" presId="urn:microsoft.com/office/officeart/2005/8/layout/default"/>
    <dgm:cxn modelId="{69FE3CBC-AB82-4496-A5FA-62D9D076941C}" type="presParOf" srcId="{1EEC7DEE-0600-4896-92F8-5B7202808409}" destId="{50A8B3C4-81F7-494D-B077-0B47D509D56A}" srcOrd="17" destOrd="0" presId="urn:microsoft.com/office/officeart/2005/8/layout/default"/>
    <dgm:cxn modelId="{E1085D4A-360C-424C-A2A9-E6C4C2FDEBFA}" type="presParOf" srcId="{1EEC7DEE-0600-4896-92F8-5B7202808409}" destId="{FE575AB8-6F67-40AA-967B-38157A83D78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96D9-40BF-4559-A7D3-04CB4402F549}">
      <dsp:nvSpPr>
        <dsp:cNvPr id="0" name=""/>
        <dsp:cNvSpPr/>
      </dsp:nvSpPr>
      <dsp:spPr>
        <a:xfrm>
          <a:off x="0" y="99409"/>
          <a:ext cx="7772400" cy="12712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What is an abstract noun?</a:t>
          </a:r>
        </a:p>
      </dsp:txBody>
      <dsp:txXfrm>
        <a:off x="62055" y="161464"/>
        <a:ext cx="7648290" cy="11470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93C3B-2664-4F83-8690-CBFFBD95F113}">
      <dsp:nvSpPr>
        <dsp:cNvPr id="0" name=""/>
        <dsp:cNvSpPr/>
      </dsp:nvSpPr>
      <dsp:spPr>
        <a:xfrm>
          <a:off x="621664" y="142"/>
          <a:ext cx="1331081" cy="798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Pride</a:t>
          </a:r>
        </a:p>
      </dsp:txBody>
      <dsp:txXfrm>
        <a:off x="621664" y="142"/>
        <a:ext cx="1331081" cy="798648"/>
      </dsp:txXfrm>
    </dsp:sp>
    <dsp:sp modelId="{EA292C18-BDC1-410D-AC6F-C7F0886D041C}">
      <dsp:nvSpPr>
        <dsp:cNvPr id="0" name=""/>
        <dsp:cNvSpPr/>
      </dsp:nvSpPr>
      <dsp:spPr>
        <a:xfrm>
          <a:off x="2085854" y="142"/>
          <a:ext cx="1331081" cy="7986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Despair</a:t>
          </a:r>
        </a:p>
      </dsp:txBody>
      <dsp:txXfrm>
        <a:off x="2085854" y="142"/>
        <a:ext cx="1331081" cy="798648"/>
      </dsp:txXfrm>
    </dsp:sp>
    <dsp:sp modelId="{66A1AFE7-1E32-4B14-AD3A-FEF7D14D9CB3}">
      <dsp:nvSpPr>
        <dsp:cNvPr id="0" name=""/>
        <dsp:cNvSpPr/>
      </dsp:nvSpPr>
      <dsp:spPr>
        <a:xfrm>
          <a:off x="621664" y="931899"/>
          <a:ext cx="1331081" cy="7986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Beauty</a:t>
          </a:r>
        </a:p>
      </dsp:txBody>
      <dsp:txXfrm>
        <a:off x="621664" y="931899"/>
        <a:ext cx="1331081" cy="798648"/>
      </dsp:txXfrm>
    </dsp:sp>
    <dsp:sp modelId="{EEE76CB5-8E9E-4459-A3C0-3B0EFAFF04CC}">
      <dsp:nvSpPr>
        <dsp:cNvPr id="0" name=""/>
        <dsp:cNvSpPr/>
      </dsp:nvSpPr>
      <dsp:spPr>
        <a:xfrm>
          <a:off x="2085854" y="931899"/>
          <a:ext cx="1331081" cy="798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Hope</a:t>
          </a:r>
        </a:p>
      </dsp:txBody>
      <dsp:txXfrm>
        <a:off x="2085854" y="931899"/>
        <a:ext cx="1331081" cy="798648"/>
      </dsp:txXfrm>
    </dsp:sp>
    <dsp:sp modelId="{E0867F72-DD95-4EE2-A2E5-E976534ED474}">
      <dsp:nvSpPr>
        <dsp:cNvPr id="0" name=""/>
        <dsp:cNvSpPr/>
      </dsp:nvSpPr>
      <dsp:spPr>
        <a:xfrm>
          <a:off x="621664" y="1863657"/>
          <a:ext cx="1331081" cy="7986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Misery</a:t>
          </a:r>
        </a:p>
      </dsp:txBody>
      <dsp:txXfrm>
        <a:off x="621664" y="1863657"/>
        <a:ext cx="1331081" cy="798648"/>
      </dsp:txXfrm>
    </dsp:sp>
    <dsp:sp modelId="{C7961953-4793-472C-882E-A5FCBBB1F95D}">
      <dsp:nvSpPr>
        <dsp:cNvPr id="0" name=""/>
        <dsp:cNvSpPr/>
      </dsp:nvSpPr>
      <dsp:spPr>
        <a:xfrm>
          <a:off x="2085854" y="1863657"/>
          <a:ext cx="1331081" cy="798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Truth</a:t>
          </a:r>
        </a:p>
      </dsp:txBody>
      <dsp:txXfrm>
        <a:off x="2085854" y="1863657"/>
        <a:ext cx="1331081" cy="798648"/>
      </dsp:txXfrm>
    </dsp:sp>
    <dsp:sp modelId="{B8B20F80-539E-4DCC-9481-F1FF81F5391D}">
      <dsp:nvSpPr>
        <dsp:cNvPr id="0" name=""/>
        <dsp:cNvSpPr/>
      </dsp:nvSpPr>
      <dsp:spPr>
        <a:xfrm>
          <a:off x="621664" y="2795414"/>
          <a:ext cx="1331081" cy="7986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Information</a:t>
          </a:r>
        </a:p>
      </dsp:txBody>
      <dsp:txXfrm>
        <a:off x="621664" y="2795414"/>
        <a:ext cx="1331081" cy="798648"/>
      </dsp:txXfrm>
    </dsp:sp>
    <dsp:sp modelId="{383430F4-853A-4D7D-B5B1-8D590592983E}">
      <dsp:nvSpPr>
        <dsp:cNvPr id="0" name=""/>
        <dsp:cNvSpPr/>
      </dsp:nvSpPr>
      <dsp:spPr>
        <a:xfrm>
          <a:off x="2085854" y="2795414"/>
          <a:ext cx="1331081" cy="7986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Relaxation</a:t>
          </a:r>
        </a:p>
      </dsp:txBody>
      <dsp:txXfrm>
        <a:off x="2085854" y="2795414"/>
        <a:ext cx="1331081" cy="798648"/>
      </dsp:txXfrm>
    </dsp:sp>
    <dsp:sp modelId="{0665C42E-1B6F-486E-97BA-B0DE00748388}">
      <dsp:nvSpPr>
        <dsp:cNvPr id="0" name=""/>
        <dsp:cNvSpPr/>
      </dsp:nvSpPr>
      <dsp:spPr>
        <a:xfrm>
          <a:off x="621664" y="3727171"/>
          <a:ext cx="1331081" cy="798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Education</a:t>
          </a:r>
        </a:p>
      </dsp:txBody>
      <dsp:txXfrm>
        <a:off x="621664" y="3727171"/>
        <a:ext cx="1331081" cy="798648"/>
      </dsp:txXfrm>
    </dsp:sp>
    <dsp:sp modelId="{7CD99904-EB22-4DC6-A2A1-04C657244FF5}">
      <dsp:nvSpPr>
        <dsp:cNvPr id="0" name=""/>
        <dsp:cNvSpPr/>
      </dsp:nvSpPr>
      <dsp:spPr>
        <a:xfrm>
          <a:off x="2085854" y="3727171"/>
          <a:ext cx="1331081" cy="7986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Pain </a:t>
          </a:r>
        </a:p>
      </dsp:txBody>
      <dsp:txXfrm>
        <a:off x="2085854" y="3727171"/>
        <a:ext cx="1331081" cy="798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0B97F-9F38-45AB-B44A-7D8DB6D78F2D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What abstract noun is being shown?</a:t>
          </a:r>
        </a:p>
      </dsp:txBody>
      <dsp:txXfrm>
        <a:off x="48005" y="127812"/>
        <a:ext cx="8133590" cy="8873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D687-7F07-4F67-9507-210D5A733EF5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What abstract noun is being shown?</a:t>
          </a:r>
        </a:p>
      </dsp:txBody>
      <dsp:txXfrm>
        <a:off x="48005" y="127812"/>
        <a:ext cx="8133590" cy="8873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D687-7F07-4F67-9507-210D5A733EF5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What abstract noun is being shown?</a:t>
          </a:r>
        </a:p>
      </dsp:txBody>
      <dsp:txXfrm>
        <a:off x="48005" y="127812"/>
        <a:ext cx="8133590" cy="887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EC15C-722E-405D-80CF-15CE467C7D5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DO WE HAVE THE IDEA NOW?</a:t>
          </a:r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4A0B0-BBFF-483C-B5F9-3BA619877E88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Abstract nouns are everywhere…</a:t>
          </a:r>
        </a:p>
      </dsp:txBody>
      <dsp:txXfrm>
        <a:off x="52688" y="84525"/>
        <a:ext cx="8124224" cy="9739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95FB0-93B2-4278-ADBD-F6EEB1D81DD6}">
      <dsp:nvSpPr>
        <dsp:cNvPr id="0" name=""/>
        <dsp:cNvSpPr/>
      </dsp:nvSpPr>
      <dsp:spPr>
        <a:xfrm>
          <a:off x="0" y="1051401"/>
          <a:ext cx="4038600" cy="24231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/>
            <a:t>The sword of DESTINY!</a:t>
          </a:r>
        </a:p>
      </dsp:txBody>
      <dsp:txXfrm>
        <a:off x="0" y="1051401"/>
        <a:ext cx="4038600" cy="24231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86F61-C4CC-4F40-B9B6-9B2210D00939}">
      <dsp:nvSpPr>
        <dsp:cNvPr id="0" name=""/>
        <dsp:cNvSpPr/>
      </dsp:nvSpPr>
      <dsp:spPr>
        <a:xfrm>
          <a:off x="0" y="640776"/>
          <a:ext cx="4038600" cy="32444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THE REALM OF DARKNESS</a:t>
          </a:r>
        </a:p>
      </dsp:txBody>
      <dsp:txXfrm>
        <a:off x="158379" y="799155"/>
        <a:ext cx="3721842" cy="29276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006D9-E958-45B1-9B70-88E1342781AB}">
      <dsp:nvSpPr>
        <dsp:cNvPr id="0" name=""/>
        <dsp:cNvSpPr/>
      </dsp:nvSpPr>
      <dsp:spPr>
        <a:xfrm>
          <a:off x="0" y="443046"/>
          <a:ext cx="4038600" cy="3639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THE HANDBAG OF HAPPINESS..</a:t>
          </a:r>
        </a:p>
      </dsp:txBody>
      <dsp:txXfrm>
        <a:off x="177684" y="620730"/>
        <a:ext cx="3683232" cy="32845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8712D-4CE5-4837-AD8E-D6F61741C9DE}">
      <dsp:nvSpPr>
        <dsp:cNvPr id="0" name=""/>
        <dsp:cNvSpPr/>
      </dsp:nvSpPr>
      <dsp:spPr>
        <a:xfrm>
          <a:off x="0" y="475806"/>
          <a:ext cx="4038600" cy="3574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My bundle of fun</a:t>
          </a:r>
        </a:p>
      </dsp:txBody>
      <dsp:txXfrm>
        <a:off x="174485" y="650291"/>
        <a:ext cx="3689630" cy="3225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6BFB-AAEC-403E-BD55-ABD234895C86}">
      <dsp:nvSpPr>
        <dsp:cNvPr id="0" name=""/>
        <dsp:cNvSpPr/>
      </dsp:nvSpPr>
      <dsp:spPr>
        <a:xfrm>
          <a:off x="0" y="62699"/>
          <a:ext cx="640080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L/Q: Can I show how to form them?</a:t>
          </a:r>
        </a:p>
      </dsp:txBody>
      <dsp:txXfrm>
        <a:off x="37467" y="100166"/>
        <a:ext cx="6325866" cy="692586"/>
      </dsp:txXfrm>
    </dsp:sp>
    <dsp:sp modelId="{BD5A2E84-41BF-4D19-A56C-A297ECBDFD2F}">
      <dsp:nvSpPr>
        <dsp:cNvPr id="0" name=""/>
        <dsp:cNvSpPr/>
      </dsp:nvSpPr>
      <dsp:spPr>
        <a:xfrm>
          <a:off x="0" y="922380"/>
          <a:ext cx="6400800" cy="7675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Can I be imaginative with them?</a:t>
          </a:r>
        </a:p>
      </dsp:txBody>
      <dsp:txXfrm>
        <a:off x="37467" y="959847"/>
        <a:ext cx="6325866" cy="6925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83DD3-F665-4950-9D84-86496B7CBDD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YOUR TURN….</a:t>
          </a:r>
        </a:p>
      </dsp:txBody>
      <dsp:txXfrm>
        <a:off x="55030" y="62882"/>
        <a:ext cx="8119540" cy="10172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D9305-17B3-482E-A807-11EB6B5C7CEE}">
      <dsp:nvSpPr>
        <dsp:cNvPr id="0" name=""/>
        <dsp:cNvSpPr/>
      </dsp:nvSpPr>
      <dsp:spPr>
        <a:xfrm>
          <a:off x="492" y="340308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Create a land..it could be an island.</a:t>
          </a:r>
        </a:p>
      </dsp:txBody>
      <dsp:txXfrm>
        <a:off x="492" y="340308"/>
        <a:ext cx="1922673" cy="1153604"/>
      </dsp:txXfrm>
    </dsp:sp>
    <dsp:sp modelId="{1C7C4801-A8B1-4962-AF16-6432FAB32800}">
      <dsp:nvSpPr>
        <dsp:cNvPr id="0" name=""/>
        <dsp:cNvSpPr/>
      </dsp:nvSpPr>
      <dsp:spPr>
        <a:xfrm>
          <a:off x="2115433" y="340308"/>
          <a:ext cx="1922673" cy="11536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rgbClr val="FFFF00"/>
              </a:solidFill>
            </a:rPr>
            <a:t>It’s called ABSTRACTIA</a:t>
          </a:r>
        </a:p>
      </dsp:txBody>
      <dsp:txXfrm>
        <a:off x="2115433" y="340308"/>
        <a:ext cx="1922673" cy="1153604"/>
      </dsp:txXfrm>
    </dsp:sp>
    <dsp:sp modelId="{87B991A5-CBB6-4828-A3D5-F442DAD0C783}">
      <dsp:nvSpPr>
        <dsp:cNvPr id="0" name=""/>
        <dsp:cNvSpPr/>
      </dsp:nvSpPr>
      <dsp:spPr>
        <a:xfrm>
          <a:off x="492" y="1686179"/>
          <a:ext cx="1922673" cy="11536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It’s got loads of features.</a:t>
          </a:r>
        </a:p>
      </dsp:txBody>
      <dsp:txXfrm>
        <a:off x="492" y="1686179"/>
        <a:ext cx="1922673" cy="1153604"/>
      </dsp:txXfrm>
    </dsp:sp>
    <dsp:sp modelId="{CF5E8F8F-0456-4A16-BD96-33E3204596F7}">
      <dsp:nvSpPr>
        <dsp:cNvPr id="0" name=""/>
        <dsp:cNvSpPr/>
      </dsp:nvSpPr>
      <dsp:spPr>
        <a:xfrm>
          <a:off x="2115433" y="1686179"/>
          <a:ext cx="1922673" cy="11536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Volcanoes</a:t>
          </a:r>
        </a:p>
      </dsp:txBody>
      <dsp:txXfrm>
        <a:off x="2115433" y="1686179"/>
        <a:ext cx="1922673" cy="1153604"/>
      </dsp:txXfrm>
    </dsp:sp>
    <dsp:sp modelId="{F13E3705-2C2A-4BDC-8FC7-08644153D143}">
      <dsp:nvSpPr>
        <dsp:cNvPr id="0" name=""/>
        <dsp:cNvSpPr/>
      </dsp:nvSpPr>
      <dsp:spPr>
        <a:xfrm>
          <a:off x="492" y="3032050"/>
          <a:ext cx="1922673" cy="11536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Forests</a:t>
          </a:r>
        </a:p>
      </dsp:txBody>
      <dsp:txXfrm>
        <a:off x="492" y="3032050"/>
        <a:ext cx="1922673" cy="1153604"/>
      </dsp:txXfrm>
    </dsp:sp>
    <dsp:sp modelId="{B2BDBCD0-9797-4F46-BC49-3A269D6DA6E1}">
      <dsp:nvSpPr>
        <dsp:cNvPr id="0" name=""/>
        <dsp:cNvSpPr/>
      </dsp:nvSpPr>
      <dsp:spPr>
        <a:xfrm>
          <a:off x="2115433" y="3032050"/>
          <a:ext cx="1922673" cy="11536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Rivers </a:t>
          </a:r>
        </a:p>
      </dsp:txBody>
      <dsp:txXfrm>
        <a:off x="2115433" y="3032050"/>
        <a:ext cx="1922673" cy="11536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9739-A30D-4033-963F-601B73D583BC}">
      <dsp:nvSpPr>
        <dsp:cNvPr id="0" name=""/>
        <dsp:cNvSpPr/>
      </dsp:nvSpPr>
      <dsp:spPr>
        <a:xfrm>
          <a:off x="0" y="163754"/>
          <a:ext cx="82296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Your task….is to create a number of features.</a:t>
          </a:r>
        </a:p>
      </dsp:txBody>
      <dsp:txXfrm>
        <a:off x="39809" y="203563"/>
        <a:ext cx="8149982" cy="7358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28C2-4657-4255-A0ED-4CEFE8CC005C}">
      <dsp:nvSpPr>
        <dsp:cNvPr id="0" name=""/>
        <dsp:cNvSpPr/>
      </dsp:nvSpPr>
      <dsp:spPr>
        <a:xfrm>
          <a:off x="0" y="82101"/>
          <a:ext cx="4038600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They must carry the name of an ABSTRACT NOUN.</a:t>
          </a:r>
        </a:p>
      </dsp:txBody>
      <dsp:txXfrm>
        <a:off x="50489" y="132590"/>
        <a:ext cx="3937622" cy="933302"/>
      </dsp:txXfrm>
    </dsp:sp>
    <dsp:sp modelId="{3F504A6B-53D2-4B2B-878E-26CD98C1227A}">
      <dsp:nvSpPr>
        <dsp:cNvPr id="0" name=""/>
        <dsp:cNvSpPr/>
      </dsp:nvSpPr>
      <dsp:spPr>
        <a:xfrm>
          <a:off x="0" y="1191261"/>
          <a:ext cx="40386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Valley of Hope</a:t>
          </a:r>
        </a:p>
      </dsp:txBody>
      <dsp:txXfrm>
        <a:off x="50489" y="1241750"/>
        <a:ext cx="3937622" cy="933302"/>
      </dsp:txXfrm>
    </dsp:sp>
    <dsp:sp modelId="{C4CB5CA0-5D39-4B6E-86C6-FFF0F6D8068B}">
      <dsp:nvSpPr>
        <dsp:cNvPr id="0" name=""/>
        <dsp:cNvSpPr/>
      </dsp:nvSpPr>
      <dsp:spPr>
        <a:xfrm>
          <a:off x="0" y="2300421"/>
          <a:ext cx="4038600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Desert of Thirst</a:t>
          </a:r>
        </a:p>
      </dsp:txBody>
      <dsp:txXfrm>
        <a:off x="50489" y="2350910"/>
        <a:ext cx="3937622" cy="933302"/>
      </dsp:txXfrm>
    </dsp:sp>
    <dsp:sp modelId="{8D264B17-640A-4445-AF33-777885676F72}">
      <dsp:nvSpPr>
        <dsp:cNvPr id="0" name=""/>
        <dsp:cNvSpPr/>
      </dsp:nvSpPr>
      <dsp:spPr>
        <a:xfrm>
          <a:off x="0" y="3409581"/>
          <a:ext cx="4038600" cy="1034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Etc.</a:t>
          </a:r>
        </a:p>
      </dsp:txBody>
      <dsp:txXfrm>
        <a:off x="50489" y="3460070"/>
        <a:ext cx="3937622" cy="93330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8B01-DDE3-4001-A44C-C68A7B88FB8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Since you study Geography…</a:t>
          </a:r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02BF7-71B1-46E1-BF29-D816F2D9D9CA}">
      <dsp:nvSpPr>
        <dsp:cNvPr id="0" name=""/>
        <dsp:cNvSpPr/>
      </dsp:nvSpPr>
      <dsp:spPr>
        <a:xfrm>
          <a:off x="0" y="14511"/>
          <a:ext cx="8229600" cy="10313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You’ll need a key</a:t>
          </a:r>
        </a:p>
      </dsp:txBody>
      <dsp:txXfrm>
        <a:off x="50347" y="64858"/>
        <a:ext cx="8128906" cy="930660"/>
      </dsp:txXfrm>
    </dsp:sp>
    <dsp:sp modelId="{1E53C53C-8A47-4ADD-AB32-6982C5EA36B3}">
      <dsp:nvSpPr>
        <dsp:cNvPr id="0" name=""/>
        <dsp:cNvSpPr/>
      </dsp:nvSpPr>
      <dsp:spPr>
        <a:xfrm>
          <a:off x="0" y="1169706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Colour</a:t>
          </a:r>
        </a:p>
      </dsp:txBody>
      <dsp:txXfrm>
        <a:off x="50347" y="1220053"/>
        <a:ext cx="8128906" cy="930660"/>
      </dsp:txXfrm>
    </dsp:sp>
    <dsp:sp modelId="{EB5068DC-6B69-4576-8254-A9FBA3869C1F}">
      <dsp:nvSpPr>
        <dsp:cNvPr id="0" name=""/>
        <dsp:cNvSpPr/>
      </dsp:nvSpPr>
      <dsp:spPr>
        <a:xfrm>
          <a:off x="0" y="2324901"/>
          <a:ext cx="8229600" cy="10313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Other details….</a:t>
          </a:r>
        </a:p>
      </dsp:txBody>
      <dsp:txXfrm>
        <a:off x="50347" y="2375248"/>
        <a:ext cx="8128906" cy="930660"/>
      </dsp:txXfrm>
    </dsp:sp>
    <dsp:sp modelId="{3CB54234-12AD-4253-89D3-D65E443B3E64}">
      <dsp:nvSpPr>
        <dsp:cNvPr id="0" name=""/>
        <dsp:cNvSpPr/>
      </dsp:nvSpPr>
      <dsp:spPr>
        <a:xfrm>
          <a:off x="0" y="3480096"/>
          <a:ext cx="8229600" cy="10313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Make this a masterpiece.</a:t>
          </a:r>
        </a:p>
      </dsp:txBody>
      <dsp:txXfrm>
        <a:off x="50347" y="3530443"/>
        <a:ext cx="8128906" cy="93066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40047-26D3-4506-B7C5-003060A8AFAB}">
      <dsp:nvSpPr>
        <dsp:cNvPr id="0" name=""/>
        <dsp:cNvSpPr/>
      </dsp:nvSpPr>
      <dsp:spPr>
        <a:xfrm>
          <a:off x="0" y="475806"/>
          <a:ext cx="8229600" cy="35743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Look at your worksheet and get going….!</a:t>
          </a:r>
        </a:p>
      </dsp:txBody>
      <dsp:txXfrm>
        <a:off x="174485" y="650291"/>
        <a:ext cx="7880630" cy="3225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57DC0-169E-472A-8F0A-4BD938749D48}">
      <dsp:nvSpPr>
        <dsp:cNvPr id="0" name=""/>
        <dsp:cNvSpPr/>
      </dsp:nvSpPr>
      <dsp:spPr>
        <a:xfrm>
          <a:off x="0" y="513651"/>
          <a:ext cx="4038600" cy="1704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As you know, a noun is the NAME of a thing, a person or a place.</a:t>
          </a:r>
        </a:p>
      </dsp:txBody>
      <dsp:txXfrm>
        <a:off x="83216" y="596867"/>
        <a:ext cx="3872168" cy="1538258"/>
      </dsp:txXfrm>
    </dsp:sp>
    <dsp:sp modelId="{33A5F866-53FF-424F-BC9A-07488EB3DB7C}">
      <dsp:nvSpPr>
        <dsp:cNvPr id="0" name=""/>
        <dsp:cNvSpPr/>
      </dsp:nvSpPr>
      <dsp:spPr>
        <a:xfrm>
          <a:off x="0" y="2307621"/>
          <a:ext cx="4038600" cy="1704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You can TOUCH it, SEE it, SMELL it……..</a:t>
          </a:r>
        </a:p>
      </dsp:txBody>
      <dsp:txXfrm>
        <a:off x="83216" y="2390837"/>
        <a:ext cx="3872168" cy="153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B0F34-978F-4FE4-B1AC-E15B0A6A877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Abstract nouns…..</a:t>
          </a:r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94288-217C-4813-9667-98507F7CC455}">
      <dsp:nvSpPr>
        <dsp:cNvPr id="0" name=""/>
        <dsp:cNvSpPr/>
      </dsp:nvSpPr>
      <dsp:spPr>
        <a:xfrm>
          <a:off x="0" y="49341"/>
          <a:ext cx="4038600" cy="442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Are the names for things which we CANNOT see, touch or smell……</a:t>
          </a:r>
        </a:p>
      </dsp:txBody>
      <dsp:txXfrm>
        <a:off x="197148" y="246489"/>
        <a:ext cx="3644304" cy="4032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7E032-7CB8-47B8-8817-FCD13D002AD4}">
      <dsp:nvSpPr>
        <dsp:cNvPr id="0" name=""/>
        <dsp:cNvSpPr/>
      </dsp:nvSpPr>
      <dsp:spPr>
        <a:xfrm>
          <a:off x="0" y="2651"/>
          <a:ext cx="4042792" cy="959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Greed </a:t>
          </a:r>
        </a:p>
      </dsp:txBody>
      <dsp:txXfrm>
        <a:off x="46834" y="49485"/>
        <a:ext cx="3949124" cy="865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6D72-BBBC-4DF6-AF93-59995D81C1D7}">
      <dsp:nvSpPr>
        <dsp:cNvPr id="0" name=""/>
        <dsp:cNvSpPr/>
      </dsp:nvSpPr>
      <dsp:spPr>
        <a:xfrm>
          <a:off x="0" y="43491"/>
          <a:ext cx="4038600" cy="1429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We can make ABSTRACT NOUNS from VERBS ADJECTIVES……</a:t>
          </a:r>
        </a:p>
      </dsp:txBody>
      <dsp:txXfrm>
        <a:off x="69794" y="113285"/>
        <a:ext cx="3899012" cy="1290152"/>
      </dsp:txXfrm>
    </dsp:sp>
    <dsp:sp modelId="{7C52A82E-484E-4B63-96CD-87CD17545471}">
      <dsp:nvSpPr>
        <dsp:cNvPr id="0" name=""/>
        <dsp:cNvSpPr/>
      </dsp:nvSpPr>
      <dsp:spPr>
        <a:xfrm>
          <a:off x="0" y="1548111"/>
          <a:ext cx="4038600" cy="14297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</a:rPr>
            <a:t>ANGRY = ANGER</a:t>
          </a:r>
        </a:p>
      </dsp:txBody>
      <dsp:txXfrm>
        <a:off x="69794" y="1617905"/>
        <a:ext cx="3899012" cy="1290152"/>
      </dsp:txXfrm>
    </dsp:sp>
    <dsp:sp modelId="{D3E8DFFA-03F8-4519-94DD-BD135B6686AA}">
      <dsp:nvSpPr>
        <dsp:cNvPr id="0" name=""/>
        <dsp:cNvSpPr/>
      </dsp:nvSpPr>
      <dsp:spPr>
        <a:xfrm>
          <a:off x="0" y="3052731"/>
          <a:ext cx="4038600" cy="14297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COURAGEOUS = ?</a:t>
          </a:r>
        </a:p>
      </dsp:txBody>
      <dsp:txXfrm>
        <a:off x="69794" y="3122525"/>
        <a:ext cx="3899012" cy="1290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2FD2A-7220-4DD9-8DE6-09F6738877A1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Can you make an abstract noun from…?</a:t>
          </a:r>
        </a:p>
      </dsp:txBody>
      <dsp:txXfrm>
        <a:off x="44492" y="160277"/>
        <a:ext cx="8140616" cy="822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B25CC-915D-47C3-8B2B-C17298E612A5}">
      <dsp:nvSpPr>
        <dsp:cNvPr id="0" name=""/>
        <dsp:cNvSpPr/>
      </dsp:nvSpPr>
      <dsp:spPr>
        <a:xfrm>
          <a:off x="621664" y="142"/>
          <a:ext cx="1331081" cy="798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Proud</a:t>
          </a:r>
        </a:p>
      </dsp:txBody>
      <dsp:txXfrm>
        <a:off x="621664" y="142"/>
        <a:ext cx="1331081" cy="798648"/>
      </dsp:txXfrm>
    </dsp:sp>
    <dsp:sp modelId="{37A6F0C5-DA16-4A08-94C6-E58D7B60C530}">
      <dsp:nvSpPr>
        <dsp:cNvPr id="0" name=""/>
        <dsp:cNvSpPr/>
      </dsp:nvSpPr>
      <dsp:spPr>
        <a:xfrm>
          <a:off x="2085854" y="142"/>
          <a:ext cx="1331081" cy="7986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Desperate</a:t>
          </a:r>
        </a:p>
      </dsp:txBody>
      <dsp:txXfrm>
        <a:off x="2085854" y="142"/>
        <a:ext cx="1331081" cy="798648"/>
      </dsp:txXfrm>
    </dsp:sp>
    <dsp:sp modelId="{9B5F1083-6266-43D0-AF8D-9FE8B2D8F251}">
      <dsp:nvSpPr>
        <dsp:cNvPr id="0" name=""/>
        <dsp:cNvSpPr/>
      </dsp:nvSpPr>
      <dsp:spPr>
        <a:xfrm>
          <a:off x="621664" y="931899"/>
          <a:ext cx="1331081" cy="7986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Beautiful</a:t>
          </a:r>
        </a:p>
      </dsp:txBody>
      <dsp:txXfrm>
        <a:off x="621664" y="931899"/>
        <a:ext cx="1331081" cy="798648"/>
      </dsp:txXfrm>
    </dsp:sp>
    <dsp:sp modelId="{AA9A5F52-068D-4EC1-913E-B6E5F0603DBD}">
      <dsp:nvSpPr>
        <dsp:cNvPr id="0" name=""/>
        <dsp:cNvSpPr/>
      </dsp:nvSpPr>
      <dsp:spPr>
        <a:xfrm>
          <a:off x="2085854" y="931899"/>
          <a:ext cx="1331081" cy="798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Hopeful</a:t>
          </a:r>
        </a:p>
      </dsp:txBody>
      <dsp:txXfrm>
        <a:off x="2085854" y="931899"/>
        <a:ext cx="1331081" cy="798648"/>
      </dsp:txXfrm>
    </dsp:sp>
    <dsp:sp modelId="{16F298E2-24E6-4F7A-9ED2-6AABB1608863}">
      <dsp:nvSpPr>
        <dsp:cNvPr id="0" name=""/>
        <dsp:cNvSpPr/>
      </dsp:nvSpPr>
      <dsp:spPr>
        <a:xfrm>
          <a:off x="621664" y="1863657"/>
          <a:ext cx="1331081" cy="7986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Miserable</a:t>
          </a:r>
        </a:p>
      </dsp:txBody>
      <dsp:txXfrm>
        <a:off x="621664" y="1863657"/>
        <a:ext cx="1331081" cy="798648"/>
      </dsp:txXfrm>
    </dsp:sp>
    <dsp:sp modelId="{E323C9D2-16BA-43C5-9BE4-2AE2EA067F78}">
      <dsp:nvSpPr>
        <dsp:cNvPr id="0" name=""/>
        <dsp:cNvSpPr/>
      </dsp:nvSpPr>
      <dsp:spPr>
        <a:xfrm>
          <a:off x="2085854" y="1863657"/>
          <a:ext cx="1331081" cy="798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True</a:t>
          </a:r>
        </a:p>
      </dsp:txBody>
      <dsp:txXfrm>
        <a:off x="2085854" y="1863657"/>
        <a:ext cx="1331081" cy="798648"/>
      </dsp:txXfrm>
    </dsp:sp>
    <dsp:sp modelId="{011068A8-C023-45C6-B249-D1130DD3D4EA}">
      <dsp:nvSpPr>
        <dsp:cNvPr id="0" name=""/>
        <dsp:cNvSpPr/>
      </dsp:nvSpPr>
      <dsp:spPr>
        <a:xfrm>
          <a:off x="621664" y="2795414"/>
          <a:ext cx="1331081" cy="7986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Inform</a:t>
          </a:r>
        </a:p>
      </dsp:txBody>
      <dsp:txXfrm>
        <a:off x="621664" y="2795414"/>
        <a:ext cx="1331081" cy="798648"/>
      </dsp:txXfrm>
    </dsp:sp>
    <dsp:sp modelId="{281E3643-B68C-4137-8BA0-CE6A5C3C41A2}">
      <dsp:nvSpPr>
        <dsp:cNvPr id="0" name=""/>
        <dsp:cNvSpPr/>
      </dsp:nvSpPr>
      <dsp:spPr>
        <a:xfrm>
          <a:off x="2085854" y="2795414"/>
          <a:ext cx="1331081" cy="7986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Relax</a:t>
          </a:r>
        </a:p>
      </dsp:txBody>
      <dsp:txXfrm>
        <a:off x="2085854" y="2795414"/>
        <a:ext cx="1331081" cy="798648"/>
      </dsp:txXfrm>
    </dsp:sp>
    <dsp:sp modelId="{3596A827-AD6D-4EF9-8682-5EE25A09E3EF}">
      <dsp:nvSpPr>
        <dsp:cNvPr id="0" name=""/>
        <dsp:cNvSpPr/>
      </dsp:nvSpPr>
      <dsp:spPr>
        <a:xfrm>
          <a:off x="621664" y="3727171"/>
          <a:ext cx="1331081" cy="798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Educate</a:t>
          </a:r>
        </a:p>
      </dsp:txBody>
      <dsp:txXfrm>
        <a:off x="621664" y="3727171"/>
        <a:ext cx="1331081" cy="798648"/>
      </dsp:txXfrm>
    </dsp:sp>
    <dsp:sp modelId="{FE575AB8-6F67-40AA-967B-38157A83D78F}">
      <dsp:nvSpPr>
        <dsp:cNvPr id="0" name=""/>
        <dsp:cNvSpPr/>
      </dsp:nvSpPr>
      <dsp:spPr>
        <a:xfrm>
          <a:off x="2085854" y="3727171"/>
          <a:ext cx="1331081" cy="7986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Painful </a:t>
          </a:r>
        </a:p>
      </dsp:txBody>
      <dsp:txXfrm>
        <a:off x="2085854" y="3727171"/>
        <a:ext cx="1331081" cy="79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9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5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4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1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0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8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42D7-8BC4-46BF-AD60-974AD4B124C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3712-0A0D-4661-AE88-497E33416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6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3266421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6068628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18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47848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822047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00241"/>
            <a:ext cx="3476625" cy="494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2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3986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667125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7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130185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810000" cy="383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60039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5433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74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984333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31846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0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44923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9855297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76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1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061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8482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90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56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510791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1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882806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932303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1467937"/>
              </p:ext>
            </p:extLst>
          </p:nvPr>
        </p:nvGraphicFramePr>
        <p:xfrm>
          <a:off x="4644008" y="1600201"/>
          <a:ext cx="4042792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810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3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52629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71739" cy="420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13134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224576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485479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210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A93C3B-2664-4F83-8690-CBFFBD95F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292C18-BDC1-410D-AC6F-C7F0886D0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A1AFE7-1E32-4B14-AD3A-FEF7D14D9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E76CB5-8E9E-4459-A3C0-3B0EFAFF0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867F72-DD95-4EE2-A2E5-E976534ED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961953-4793-472C-882E-A5FCBBB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B20F80-539E-4DCC-9481-F1FF81F5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3430F4-853A-4D7D-B5B1-8D590592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65C42E-1B6F-486E-97BA-B0DE00748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D99904-EB22-4DC6-A2A1-04C657244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48832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9110"/>
            <a:ext cx="6192688" cy="478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948264" y="1916832"/>
            <a:ext cx="1296144" cy="612648"/>
          </a:xfrm>
          <a:prstGeom prst="wedgeRoundRectCallout">
            <a:avLst>
              <a:gd name="adj1" fmla="val -188518"/>
              <a:gd name="adj2" fmla="val 9981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loneliness</a:t>
            </a:r>
          </a:p>
        </p:txBody>
      </p:sp>
    </p:spTree>
    <p:extLst>
      <p:ext uri="{BB962C8B-B14F-4D97-AF65-F5344CB8AC3E}">
        <p14:creationId xmlns:p14="http://schemas.microsoft.com/office/powerpoint/2010/main" val="36942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0250"/>
            <a:ext cx="6912768" cy="42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504528" y="2348880"/>
            <a:ext cx="3074640" cy="612648"/>
          </a:xfrm>
          <a:prstGeom prst="wedgeRectCallout">
            <a:avLst>
              <a:gd name="adj1" fmla="val -18156"/>
              <a:gd name="adj2" fmla="val 15951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ENVY</a:t>
            </a:r>
          </a:p>
        </p:txBody>
      </p:sp>
    </p:spTree>
    <p:extLst>
      <p:ext uri="{BB962C8B-B14F-4D97-AF65-F5344CB8AC3E}">
        <p14:creationId xmlns:p14="http://schemas.microsoft.com/office/powerpoint/2010/main" val="16201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5322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347864" y="2276872"/>
            <a:ext cx="1850504" cy="612648"/>
          </a:xfrm>
          <a:prstGeom prst="wedgeRectCallout">
            <a:avLst>
              <a:gd name="adj1" fmla="val -6009"/>
              <a:gd name="adj2" fmla="val 128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HAPPINESS !</a:t>
            </a:r>
          </a:p>
        </p:txBody>
      </p:sp>
    </p:spTree>
    <p:extLst>
      <p:ext uri="{BB962C8B-B14F-4D97-AF65-F5344CB8AC3E}">
        <p14:creationId xmlns:p14="http://schemas.microsoft.com/office/powerpoint/2010/main" val="12493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82194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72808" cy="48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32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253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Alison Rowe</cp:lastModifiedBy>
  <cp:revision>8</cp:revision>
  <dcterms:created xsi:type="dcterms:W3CDTF">2012-03-15T16:51:47Z</dcterms:created>
  <dcterms:modified xsi:type="dcterms:W3CDTF">2020-05-07T12:39:03Z</dcterms:modified>
</cp:coreProperties>
</file>